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1B280E-1294-4BE3-9881-CB23533C07BE}">
          <p14:sldIdLst>
            <p14:sldId id="256"/>
            <p14:sldId id="257"/>
          </p14:sldIdLst>
        </p14:section>
        <p14:section name="Untitled Section" id="{B26AC7CA-4D86-457D-8D57-3BCC89B337FA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8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57489" y="466344"/>
            <a:ext cx="28575" cy="740410"/>
          </a:xfrm>
          <a:custGeom>
            <a:avLst/>
            <a:gdLst/>
            <a:ahLst/>
            <a:cxnLst/>
            <a:rect l="l" t="t" r="r" b="b"/>
            <a:pathLst>
              <a:path w="28575" h="740410">
                <a:moveTo>
                  <a:pt x="28194" y="739902"/>
                </a:moveTo>
                <a:lnTo>
                  <a:pt x="28194" y="0"/>
                </a:lnTo>
                <a:lnTo>
                  <a:pt x="0" y="0"/>
                </a:lnTo>
                <a:lnTo>
                  <a:pt x="0" y="739902"/>
                </a:lnTo>
                <a:lnTo>
                  <a:pt x="28194" y="739902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5033" y="550418"/>
            <a:ext cx="8483333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rgbClr val="6400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44A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rgbClr val="6400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44A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rgbClr val="6400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44A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rgbClr val="6400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rgbClr val="6400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01747" y="908304"/>
            <a:ext cx="246379" cy="298450"/>
          </a:xfrm>
          <a:custGeom>
            <a:avLst/>
            <a:gdLst/>
            <a:ahLst/>
            <a:cxnLst/>
            <a:rect l="l" t="t" r="r" b="b"/>
            <a:pathLst>
              <a:path w="246379" h="298450">
                <a:moveTo>
                  <a:pt x="246126" y="297941"/>
                </a:moveTo>
                <a:lnTo>
                  <a:pt x="246126" y="0"/>
                </a:lnTo>
                <a:lnTo>
                  <a:pt x="5334" y="0"/>
                </a:lnTo>
                <a:lnTo>
                  <a:pt x="0" y="761"/>
                </a:lnTo>
                <a:lnTo>
                  <a:pt x="19812" y="2285"/>
                </a:lnTo>
                <a:lnTo>
                  <a:pt x="55376" y="14112"/>
                </a:lnTo>
                <a:lnTo>
                  <a:pt x="111083" y="58016"/>
                </a:lnTo>
                <a:lnTo>
                  <a:pt x="146230" y="121496"/>
                </a:lnTo>
                <a:lnTo>
                  <a:pt x="160821" y="195640"/>
                </a:lnTo>
                <a:lnTo>
                  <a:pt x="160821" y="297941"/>
                </a:lnTo>
                <a:lnTo>
                  <a:pt x="246126" y="297941"/>
                </a:lnTo>
                <a:close/>
              </a:path>
              <a:path w="246379" h="298450">
                <a:moveTo>
                  <a:pt x="160821" y="297941"/>
                </a:moveTo>
                <a:lnTo>
                  <a:pt x="160821" y="195640"/>
                </a:lnTo>
                <a:lnTo>
                  <a:pt x="160410" y="233926"/>
                </a:lnTo>
                <a:lnTo>
                  <a:pt x="154861" y="271536"/>
                </a:lnTo>
                <a:lnTo>
                  <a:pt x="146984" y="297941"/>
                </a:lnTo>
                <a:lnTo>
                  <a:pt x="160821" y="297941"/>
                </a:lnTo>
                <a:close/>
              </a:path>
            </a:pathLst>
          </a:custGeom>
          <a:solidFill>
            <a:srgbClr val="F1B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87613" y="470928"/>
            <a:ext cx="706755" cy="735330"/>
          </a:xfrm>
          <a:custGeom>
            <a:avLst/>
            <a:gdLst/>
            <a:ahLst/>
            <a:cxnLst/>
            <a:rect l="l" t="t" r="r" b="b"/>
            <a:pathLst>
              <a:path w="706754" h="735330">
                <a:moveTo>
                  <a:pt x="219456" y="439674"/>
                </a:moveTo>
                <a:lnTo>
                  <a:pt x="70104" y="302514"/>
                </a:lnTo>
                <a:lnTo>
                  <a:pt x="0" y="439674"/>
                </a:lnTo>
                <a:lnTo>
                  <a:pt x="219456" y="439674"/>
                </a:lnTo>
                <a:close/>
              </a:path>
              <a:path w="706754" h="735330">
                <a:moveTo>
                  <a:pt x="222516" y="294894"/>
                </a:moveTo>
                <a:lnTo>
                  <a:pt x="123456" y="204978"/>
                </a:lnTo>
                <a:lnTo>
                  <a:pt x="80784" y="276606"/>
                </a:lnTo>
                <a:lnTo>
                  <a:pt x="222516" y="411480"/>
                </a:lnTo>
                <a:lnTo>
                  <a:pt x="222516" y="294894"/>
                </a:lnTo>
                <a:close/>
              </a:path>
              <a:path w="706754" h="735330">
                <a:moveTo>
                  <a:pt x="224040" y="165354"/>
                </a:moveTo>
                <a:lnTo>
                  <a:pt x="166128" y="114300"/>
                </a:lnTo>
                <a:lnTo>
                  <a:pt x="133362" y="177546"/>
                </a:lnTo>
                <a:lnTo>
                  <a:pt x="222516" y="262890"/>
                </a:lnTo>
                <a:lnTo>
                  <a:pt x="224040" y="165354"/>
                </a:lnTo>
                <a:close/>
              </a:path>
              <a:path w="706754" h="735330">
                <a:moveTo>
                  <a:pt x="224040" y="0"/>
                </a:moveTo>
                <a:lnTo>
                  <a:pt x="176034" y="93726"/>
                </a:lnTo>
                <a:lnTo>
                  <a:pt x="222516" y="131064"/>
                </a:lnTo>
                <a:lnTo>
                  <a:pt x="224040" y="0"/>
                </a:lnTo>
                <a:close/>
              </a:path>
              <a:path w="706754" h="735330">
                <a:moveTo>
                  <a:pt x="706386" y="438150"/>
                </a:moveTo>
                <a:lnTo>
                  <a:pt x="701052" y="437388"/>
                </a:lnTo>
                <a:lnTo>
                  <a:pt x="458736" y="437388"/>
                </a:lnTo>
                <a:lnTo>
                  <a:pt x="458736" y="735330"/>
                </a:lnTo>
                <a:lnTo>
                  <a:pt x="544766" y="735330"/>
                </a:lnTo>
                <a:lnTo>
                  <a:pt x="558660" y="735330"/>
                </a:lnTo>
                <a:lnTo>
                  <a:pt x="550748" y="708952"/>
                </a:lnTo>
                <a:lnTo>
                  <a:pt x="545172" y="671372"/>
                </a:lnTo>
                <a:lnTo>
                  <a:pt x="544766" y="633120"/>
                </a:lnTo>
                <a:lnTo>
                  <a:pt x="549529" y="595299"/>
                </a:lnTo>
                <a:lnTo>
                  <a:pt x="574535" y="525399"/>
                </a:lnTo>
                <a:lnTo>
                  <a:pt x="620217" y="470560"/>
                </a:lnTo>
                <a:lnTo>
                  <a:pt x="686574" y="439674"/>
                </a:lnTo>
                <a:lnTo>
                  <a:pt x="706386" y="438150"/>
                </a:lnTo>
                <a:close/>
              </a:path>
            </a:pathLst>
          </a:custGeom>
          <a:solidFill>
            <a:srgbClr val="EB9A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49398" y="469404"/>
            <a:ext cx="224154" cy="440055"/>
          </a:xfrm>
          <a:custGeom>
            <a:avLst/>
            <a:gdLst/>
            <a:ahLst/>
            <a:cxnLst/>
            <a:rect l="l" t="t" r="r" b="b"/>
            <a:pathLst>
              <a:path w="224154" h="440055">
                <a:moveTo>
                  <a:pt x="218694" y="439674"/>
                </a:moveTo>
                <a:lnTo>
                  <a:pt x="69342" y="302514"/>
                </a:lnTo>
                <a:lnTo>
                  <a:pt x="0" y="439674"/>
                </a:lnTo>
                <a:lnTo>
                  <a:pt x="218694" y="439674"/>
                </a:lnTo>
                <a:close/>
              </a:path>
              <a:path w="224154" h="440055">
                <a:moveTo>
                  <a:pt x="221729" y="294894"/>
                </a:moveTo>
                <a:lnTo>
                  <a:pt x="122669" y="204978"/>
                </a:lnTo>
                <a:lnTo>
                  <a:pt x="79997" y="276606"/>
                </a:lnTo>
                <a:lnTo>
                  <a:pt x="221729" y="411480"/>
                </a:lnTo>
                <a:lnTo>
                  <a:pt x="221729" y="294894"/>
                </a:lnTo>
                <a:close/>
              </a:path>
              <a:path w="224154" h="440055">
                <a:moveTo>
                  <a:pt x="224015" y="165354"/>
                </a:moveTo>
                <a:lnTo>
                  <a:pt x="166103" y="114300"/>
                </a:lnTo>
                <a:lnTo>
                  <a:pt x="133337" y="177546"/>
                </a:lnTo>
                <a:lnTo>
                  <a:pt x="221729" y="262890"/>
                </a:lnTo>
                <a:lnTo>
                  <a:pt x="224015" y="165354"/>
                </a:lnTo>
                <a:close/>
              </a:path>
              <a:path w="224154" h="440055">
                <a:moveTo>
                  <a:pt x="224015" y="0"/>
                </a:moveTo>
                <a:lnTo>
                  <a:pt x="176009" y="93726"/>
                </a:lnTo>
                <a:lnTo>
                  <a:pt x="221729" y="131064"/>
                </a:lnTo>
                <a:lnTo>
                  <a:pt x="224015" y="0"/>
                </a:lnTo>
                <a:close/>
              </a:path>
            </a:pathLst>
          </a:custGeom>
          <a:solidFill>
            <a:srgbClr val="F1B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23071" y="469404"/>
            <a:ext cx="224154" cy="440055"/>
          </a:xfrm>
          <a:custGeom>
            <a:avLst/>
            <a:gdLst/>
            <a:ahLst/>
            <a:cxnLst/>
            <a:rect l="l" t="t" r="r" b="b"/>
            <a:pathLst>
              <a:path w="224154" h="440055">
                <a:moveTo>
                  <a:pt x="48006" y="93726"/>
                </a:moveTo>
                <a:lnTo>
                  <a:pt x="0" y="0"/>
                </a:lnTo>
                <a:lnTo>
                  <a:pt x="1524" y="131064"/>
                </a:lnTo>
                <a:lnTo>
                  <a:pt x="48006" y="93726"/>
                </a:lnTo>
                <a:close/>
              </a:path>
              <a:path w="224154" h="440055">
                <a:moveTo>
                  <a:pt x="90678" y="177546"/>
                </a:moveTo>
                <a:lnTo>
                  <a:pt x="57912" y="114300"/>
                </a:lnTo>
                <a:lnTo>
                  <a:pt x="0" y="165354"/>
                </a:lnTo>
                <a:lnTo>
                  <a:pt x="1524" y="262890"/>
                </a:lnTo>
                <a:lnTo>
                  <a:pt x="90678" y="177546"/>
                </a:lnTo>
                <a:close/>
              </a:path>
              <a:path w="224154" h="440055">
                <a:moveTo>
                  <a:pt x="143256" y="276606"/>
                </a:moveTo>
                <a:lnTo>
                  <a:pt x="100584" y="204978"/>
                </a:lnTo>
                <a:lnTo>
                  <a:pt x="1524" y="294894"/>
                </a:lnTo>
                <a:lnTo>
                  <a:pt x="1524" y="411480"/>
                </a:lnTo>
                <a:lnTo>
                  <a:pt x="143256" y="276606"/>
                </a:lnTo>
                <a:close/>
              </a:path>
              <a:path w="224154" h="440055">
                <a:moveTo>
                  <a:pt x="224028" y="439674"/>
                </a:moveTo>
                <a:lnTo>
                  <a:pt x="153924" y="302514"/>
                </a:lnTo>
                <a:lnTo>
                  <a:pt x="4572" y="439674"/>
                </a:lnTo>
                <a:lnTo>
                  <a:pt x="224028" y="439674"/>
                </a:lnTo>
                <a:close/>
              </a:path>
            </a:pathLst>
          </a:custGeom>
          <a:solidFill>
            <a:srgbClr val="EB9A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285618" y="466356"/>
            <a:ext cx="224154" cy="440055"/>
          </a:xfrm>
          <a:custGeom>
            <a:avLst/>
            <a:gdLst/>
            <a:ahLst/>
            <a:cxnLst/>
            <a:rect l="l" t="t" r="r" b="b"/>
            <a:pathLst>
              <a:path w="224154" h="440055">
                <a:moveTo>
                  <a:pt x="48006" y="93726"/>
                </a:moveTo>
                <a:lnTo>
                  <a:pt x="0" y="0"/>
                </a:lnTo>
                <a:lnTo>
                  <a:pt x="2286" y="131064"/>
                </a:lnTo>
                <a:lnTo>
                  <a:pt x="48006" y="93726"/>
                </a:lnTo>
                <a:close/>
              </a:path>
              <a:path w="224154" h="440055">
                <a:moveTo>
                  <a:pt x="90678" y="177546"/>
                </a:moveTo>
                <a:lnTo>
                  <a:pt x="57912" y="114300"/>
                </a:lnTo>
                <a:lnTo>
                  <a:pt x="0" y="165354"/>
                </a:lnTo>
                <a:lnTo>
                  <a:pt x="2286" y="262890"/>
                </a:lnTo>
                <a:lnTo>
                  <a:pt x="90678" y="177546"/>
                </a:lnTo>
                <a:close/>
              </a:path>
              <a:path w="224154" h="440055">
                <a:moveTo>
                  <a:pt x="144018" y="275844"/>
                </a:moveTo>
                <a:lnTo>
                  <a:pt x="101346" y="204216"/>
                </a:lnTo>
                <a:lnTo>
                  <a:pt x="2286" y="294894"/>
                </a:lnTo>
                <a:lnTo>
                  <a:pt x="2286" y="410718"/>
                </a:lnTo>
                <a:lnTo>
                  <a:pt x="144018" y="275844"/>
                </a:lnTo>
                <a:close/>
              </a:path>
              <a:path w="224154" h="440055">
                <a:moveTo>
                  <a:pt x="224028" y="439674"/>
                </a:moveTo>
                <a:lnTo>
                  <a:pt x="153924" y="301752"/>
                </a:lnTo>
                <a:lnTo>
                  <a:pt x="5334" y="439674"/>
                </a:lnTo>
                <a:lnTo>
                  <a:pt x="224028" y="439674"/>
                </a:lnTo>
                <a:close/>
              </a:path>
            </a:pathLst>
          </a:custGeom>
          <a:solidFill>
            <a:srgbClr val="F1B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01747" y="1206245"/>
            <a:ext cx="492251" cy="1234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167" y="608330"/>
            <a:ext cx="862506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44A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3394" y="1872180"/>
            <a:ext cx="8259445" cy="2204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53963" y="6941935"/>
            <a:ext cx="21844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1">
                <a:solidFill>
                  <a:srgbClr val="6400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6.png" /><Relationship Id="rId5" Type="http://schemas.openxmlformats.org/officeDocument/2006/relationships/image" Target="../media/image35.png" /><Relationship Id="rId4" Type="http://schemas.openxmlformats.org/officeDocument/2006/relationships/image" Target="../media/image3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2.png" /><Relationship Id="rId4" Type="http://schemas.openxmlformats.org/officeDocument/2006/relationships/image" Target="../media/image41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6.png" /><Relationship Id="rId4" Type="http://schemas.openxmlformats.org/officeDocument/2006/relationships/image" Target="../media/image45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 /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1.jpg" /><Relationship Id="rId5" Type="http://schemas.openxmlformats.org/officeDocument/2006/relationships/image" Target="../media/image50.png" /><Relationship Id="rId4" Type="http://schemas.openxmlformats.org/officeDocument/2006/relationships/image" Target="../media/image49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6.png" /><Relationship Id="rId5" Type="http://schemas.openxmlformats.org/officeDocument/2006/relationships/image" Target="../media/image55.jpg" /><Relationship Id="rId4" Type="http://schemas.openxmlformats.org/officeDocument/2006/relationships/image" Target="../media/image54.jp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3.png" /><Relationship Id="rId18" Type="http://schemas.openxmlformats.org/officeDocument/2006/relationships/image" Target="../media/image18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12" Type="http://schemas.openxmlformats.org/officeDocument/2006/relationships/image" Target="../media/image12.png" /><Relationship Id="rId17" Type="http://schemas.openxmlformats.org/officeDocument/2006/relationships/image" Target="../media/image17.png" /><Relationship Id="rId2" Type="http://schemas.openxmlformats.org/officeDocument/2006/relationships/image" Target="../media/image2.png" /><Relationship Id="rId16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11" Type="http://schemas.openxmlformats.org/officeDocument/2006/relationships/image" Target="../media/image11.png" /><Relationship Id="rId5" Type="http://schemas.openxmlformats.org/officeDocument/2006/relationships/image" Target="../media/image5.png" /><Relationship Id="rId15" Type="http://schemas.openxmlformats.org/officeDocument/2006/relationships/image" Target="../media/image15.png" /><Relationship Id="rId10" Type="http://schemas.openxmlformats.org/officeDocument/2006/relationships/image" Target="../media/image10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Relationship Id="rId14" Type="http://schemas.openxmlformats.org/officeDocument/2006/relationships/image" Target="../media/image14.pn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 /><Relationship Id="rId3" Type="http://schemas.openxmlformats.org/officeDocument/2006/relationships/image" Target="../media/image58.jpg" /><Relationship Id="rId7" Type="http://schemas.openxmlformats.org/officeDocument/2006/relationships/image" Target="../media/image62.jpg" /><Relationship Id="rId2" Type="http://schemas.openxmlformats.org/officeDocument/2006/relationships/image" Target="../media/image5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1.jpg" /><Relationship Id="rId5" Type="http://schemas.openxmlformats.org/officeDocument/2006/relationships/image" Target="../media/image60.jpg" /><Relationship Id="rId4" Type="http://schemas.openxmlformats.org/officeDocument/2006/relationships/image" Target="../media/image59.jpg" /><Relationship Id="rId9" Type="http://schemas.openxmlformats.org/officeDocument/2006/relationships/image" Target="../media/image64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 /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 /><Relationship Id="rId2" Type="http://schemas.openxmlformats.org/officeDocument/2006/relationships/image" Target="../media/image69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 /><Relationship Id="rId2" Type="http://schemas.openxmlformats.org/officeDocument/2006/relationships/image" Target="../media/image7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3.png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 /><Relationship Id="rId13" Type="http://schemas.openxmlformats.org/officeDocument/2006/relationships/image" Target="../media/image85.png" /><Relationship Id="rId18" Type="http://schemas.openxmlformats.org/officeDocument/2006/relationships/image" Target="../media/image90.png" /><Relationship Id="rId3" Type="http://schemas.openxmlformats.org/officeDocument/2006/relationships/image" Target="../media/image75.png" /><Relationship Id="rId21" Type="http://schemas.openxmlformats.org/officeDocument/2006/relationships/image" Target="../media/image93.png" /><Relationship Id="rId7" Type="http://schemas.openxmlformats.org/officeDocument/2006/relationships/image" Target="../media/image79.png" /><Relationship Id="rId12" Type="http://schemas.openxmlformats.org/officeDocument/2006/relationships/image" Target="../media/image84.png" /><Relationship Id="rId17" Type="http://schemas.openxmlformats.org/officeDocument/2006/relationships/image" Target="../media/image89.png" /><Relationship Id="rId2" Type="http://schemas.openxmlformats.org/officeDocument/2006/relationships/image" Target="../media/image74.png" /><Relationship Id="rId16" Type="http://schemas.openxmlformats.org/officeDocument/2006/relationships/image" Target="../media/image88.png" /><Relationship Id="rId20" Type="http://schemas.openxmlformats.org/officeDocument/2006/relationships/image" Target="../media/image9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8.png" /><Relationship Id="rId11" Type="http://schemas.openxmlformats.org/officeDocument/2006/relationships/image" Target="../media/image83.png" /><Relationship Id="rId24" Type="http://schemas.openxmlformats.org/officeDocument/2006/relationships/image" Target="../media/image96.png" /><Relationship Id="rId5" Type="http://schemas.openxmlformats.org/officeDocument/2006/relationships/image" Target="../media/image77.png" /><Relationship Id="rId15" Type="http://schemas.openxmlformats.org/officeDocument/2006/relationships/image" Target="../media/image87.png" /><Relationship Id="rId23" Type="http://schemas.openxmlformats.org/officeDocument/2006/relationships/image" Target="../media/image95.png" /><Relationship Id="rId10" Type="http://schemas.openxmlformats.org/officeDocument/2006/relationships/image" Target="../media/image82.png" /><Relationship Id="rId19" Type="http://schemas.openxmlformats.org/officeDocument/2006/relationships/image" Target="../media/image91.png" /><Relationship Id="rId4" Type="http://schemas.openxmlformats.org/officeDocument/2006/relationships/image" Target="../media/image76.png" /><Relationship Id="rId9" Type="http://schemas.openxmlformats.org/officeDocument/2006/relationships/image" Target="../media/image81.png" /><Relationship Id="rId14" Type="http://schemas.openxmlformats.org/officeDocument/2006/relationships/image" Target="../media/image86.png" /><Relationship Id="rId22" Type="http://schemas.openxmlformats.org/officeDocument/2006/relationships/image" Target="../media/image94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 /><Relationship Id="rId13" Type="http://schemas.openxmlformats.org/officeDocument/2006/relationships/image" Target="../media/image85.png" /><Relationship Id="rId18" Type="http://schemas.openxmlformats.org/officeDocument/2006/relationships/image" Target="../media/image90.png" /><Relationship Id="rId3" Type="http://schemas.openxmlformats.org/officeDocument/2006/relationships/image" Target="../media/image75.png" /><Relationship Id="rId21" Type="http://schemas.openxmlformats.org/officeDocument/2006/relationships/image" Target="../media/image93.png" /><Relationship Id="rId7" Type="http://schemas.openxmlformats.org/officeDocument/2006/relationships/image" Target="../media/image79.png" /><Relationship Id="rId12" Type="http://schemas.openxmlformats.org/officeDocument/2006/relationships/image" Target="../media/image84.png" /><Relationship Id="rId17" Type="http://schemas.openxmlformats.org/officeDocument/2006/relationships/image" Target="../media/image89.png" /><Relationship Id="rId2" Type="http://schemas.openxmlformats.org/officeDocument/2006/relationships/image" Target="../media/image74.png" /><Relationship Id="rId16" Type="http://schemas.openxmlformats.org/officeDocument/2006/relationships/image" Target="../media/image88.png" /><Relationship Id="rId20" Type="http://schemas.openxmlformats.org/officeDocument/2006/relationships/image" Target="../media/image9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8.png" /><Relationship Id="rId11" Type="http://schemas.openxmlformats.org/officeDocument/2006/relationships/image" Target="../media/image83.png" /><Relationship Id="rId24" Type="http://schemas.openxmlformats.org/officeDocument/2006/relationships/image" Target="../media/image96.png" /><Relationship Id="rId5" Type="http://schemas.openxmlformats.org/officeDocument/2006/relationships/image" Target="../media/image77.png" /><Relationship Id="rId15" Type="http://schemas.openxmlformats.org/officeDocument/2006/relationships/image" Target="../media/image87.png" /><Relationship Id="rId23" Type="http://schemas.openxmlformats.org/officeDocument/2006/relationships/image" Target="../media/image95.png" /><Relationship Id="rId10" Type="http://schemas.openxmlformats.org/officeDocument/2006/relationships/image" Target="../media/image82.png" /><Relationship Id="rId19" Type="http://schemas.openxmlformats.org/officeDocument/2006/relationships/image" Target="../media/image91.png" /><Relationship Id="rId4" Type="http://schemas.openxmlformats.org/officeDocument/2006/relationships/image" Target="../media/image76.png" /><Relationship Id="rId9" Type="http://schemas.openxmlformats.org/officeDocument/2006/relationships/image" Target="../media/image81.png" /><Relationship Id="rId14" Type="http://schemas.openxmlformats.org/officeDocument/2006/relationships/image" Target="../media/image98.png" /><Relationship Id="rId22" Type="http://schemas.openxmlformats.org/officeDocument/2006/relationships/image" Target="../media/image94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 /><Relationship Id="rId2" Type="http://schemas.openxmlformats.org/officeDocument/2006/relationships/image" Target="../media/image9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2.png" /><Relationship Id="rId4" Type="http://schemas.openxmlformats.org/officeDocument/2006/relationships/image" Target="../media/image101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 /><Relationship Id="rId2" Type="http://schemas.openxmlformats.org/officeDocument/2006/relationships/image" Target="../media/image10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6.png" /><Relationship Id="rId4" Type="http://schemas.openxmlformats.org/officeDocument/2006/relationships/image" Target="../media/image105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7" Type="http://schemas.openxmlformats.org/officeDocument/2006/relationships/image" Target="../media/image27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6.png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774839" y="466361"/>
            <a:ext cx="8892540" cy="3695890"/>
            <a:chOff x="774839" y="466356"/>
            <a:chExt cx="8892540" cy="2454783"/>
          </a:xfrm>
        </p:grpSpPr>
        <p:sp>
          <p:nvSpPr>
            <p:cNvPr id="4" name="object 4"/>
            <p:cNvSpPr/>
            <p:nvPr/>
          </p:nvSpPr>
          <p:spPr>
            <a:xfrm>
              <a:off x="8801747" y="908304"/>
              <a:ext cx="246379" cy="298450"/>
            </a:xfrm>
            <a:custGeom>
              <a:avLst/>
              <a:gdLst/>
              <a:ahLst/>
              <a:cxnLst/>
              <a:rect l="l" t="t" r="r" b="b"/>
              <a:pathLst>
                <a:path w="246379" h="298450">
                  <a:moveTo>
                    <a:pt x="246126" y="297941"/>
                  </a:moveTo>
                  <a:lnTo>
                    <a:pt x="246126" y="0"/>
                  </a:lnTo>
                  <a:lnTo>
                    <a:pt x="5334" y="0"/>
                  </a:lnTo>
                  <a:lnTo>
                    <a:pt x="0" y="761"/>
                  </a:lnTo>
                  <a:lnTo>
                    <a:pt x="19812" y="2285"/>
                  </a:lnTo>
                  <a:lnTo>
                    <a:pt x="55376" y="14112"/>
                  </a:lnTo>
                  <a:lnTo>
                    <a:pt x="111083" y="58016"/>
                  </a:lnTo>
                  <a:lnTo>
                    <a:pt x="146230" y="121496"/>
                  </a:lnTo>
                  <a:lnTo>
                    <a:pt x="160821" y="195640"/>
                  </a:lnTo>
                  <a:lnTo>
                    <a:pt x="160821" y="297941"/>
                  </a:lnTo>
                  <a:lnTo>
                    <a:pt x="246126" y="297941"/>
                  </a:lnTo>
                  <a:close/>
                </a:path>
                <a:path w="246379" h="298450">
                  <a:moveTo>
                    <a:pt x="160821" y="297941"/>
                  </a:moveTo>
                  <a:lnTo>
                    <a:pt x="160821" y="195640"/>
                  </a:lnTo>
                  <a:lnTo>
                    <a:pt x="160410" y="233926"/>
                  </a:lnTo>
                  <a:lnTo>
                    <a:pt x="154861" y="271536"/>
                  </a:lnTo>
                  <a:lnTo>
                    <a:pt x="146984" y="297941"/>
                  </a:lnTo>
                  <a:lnTo>
                    <a:pt x="160821" y="297941"/>
                  </a:lnTo>
                  <a:close/>
                </a:path>
              </a:pathLst>
            </a:custGeom>
            <a:solidFill>
              <a:srgbClr val="F1B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87613" y="470928"/>
              <a:ext cx="706755" cy="735330"/>
            </a:xfrm>
            <a:custGeom>
              <a:avLst/>
              <a:gdLst/>
              <a:ahLst/>
              <a:cxnLst/>
              <a:rect l="l" t="t" r="r" b="b"/>
              <a:pathLst>
                <a:path w="706754" h="735330">
                  <a:moveTo>
                    <a:pt x="219456" y="439674"/>
                  </a:moveTo>
                  <a:lnTo>
                    <a:pt x="70104" y="302514"/>
                  </a:lnTo>
                  <a:lnTo>
                    <a:pt x="0" y="439674"/>
                  </a:lnTo>
                  <a:lnTo>
                    <a:pt x="219456" y="439674"/>
                  </a:lnTo>
                  <a:close/>
                </a:path>
                <a:path w="706754" h="735330">
                  <a:moveTo>
                    <a:pt x="222516" y="294894"/>
                  </a:moveTo>
                  <a:lnTo>
                    <a:pt x="123456" y="204978"/>
                  </a:lnTo>
                  <a:lnTo>
                    <a:pt x="80784" y="276606"/>
                  </a:lnTo>
                  <a:lnTo>
                    <a:pt x="222516" y="411480"/>
                  </a:lnTo>
                  <a:lnTo>
                    <a:pt x="222516" y="294894"/>
                  </a:lnTo>
                  <a:close/>
                </a:path>
                <a:path w="706754" h="735330">
                  <a:moveTo>
                    <a:pt x="224040" y="165354"/>
                  </a:moveTo>
                  <a:lnTo>
                    <a:pt x="166128" y="114300"/>
                  </a:lnTo>
                  <a:lnTo>
                    <a:pt x="133362" y="177546"/>
                  </a:lnTo>
                  <a:lnTo>
                    <a:pt x="222516" y="262890"/>
                  </a:lnTo>
                  <a:lnTo>
                    <a:pt x="224040" y="165354"/>
                  </a:lnTo>
                  <a:close/>
                </a:path>
                <a:path w="706754" h="735330">
                  <a:moveTo>
                    <a:pt x="224040" y="0"/>
                  </a:moveTo>
                  <a:lnTo>
                    <a:pt x="176034" y="93726"/>
                  </a:lnTo>
                  <a:lnTo>
                    <a:pt x="222516" y="131064"/>
                  </a:lnTo>
                  <a:lnTo>
                    <a:pt x="224040" y="0"/>
                  </a:lnTo>
                  <a:close/>
                </a:path>
                <a:path w="706754" h="735330">
                  <a:moveTo>
                    <a:pt x="706386" y="438150"/>
                  </a:moveTo>
                  <a:lnTo>
                    <a:pt x="701052" y="437388"/>
                  </a:lnTo>
                  <a:lnTo>
                    <a:pt x="458736" y="437388"/>
                  </a:lnTo>
                  <a:lnTo>
                    <a:pt x="458736" y="735330"/>
                  </a:lnTo>
                  <a:lnTo>
                    <a:pt x="544766" y="735330"/>
                  </a:lnTo>
                  <a:lnTo>
                    <a:pt x="558660" y="735330"/>
                  </a:lnTo>
                  <a:lnTo>
                    <a:pt x="550748" y="708952"/>
                  </a:lnTo>
                  <a:lnTo>
                    <a:pt x="545172" y="671372"/>
                  </a:lnTo>
                  <a:lnTo>
                    <a:pt x="544766" y="633120"/>
                  </a:lnTo>
                  <a:lnTo>
                    <a:pt x="549529" y="595299"/>
                  </a:lnTo>
                  <a:lnTo>
                    <a:pt x="574535" y="525399"/>
                  </a:lnTo>
                  <a:lnTo>
                    <a:pt x="620217" y="470560"/>
                  </a:lnTo>
                  <a:lnTo>
                    <a:pt x="686574" y="439674"/>
                  </a:lnTo>
                  <a:lnTo>
                    <a:pt x="706386" y="438150"/>
                  </a:lnTo>
                  <a:close/>
                </a:path>
              </a:pathLst>
            </a:custGeom>
            <a:solidFill>
              <a:srgbClr val="EB9A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49398" y="469404"/>
              <a:ext cx="224154" cy="440055"/>
            </a:xfrm>
            <a:custGeom>
              <a:avLst/>
              <a:gdLst/>
              <a:ahLst/>
              <a:cxnLst/>
              <a:rect l="l" t="t" r="r" b="b"/>
              <a:pathLst>
                <a:path w="224154" h="440055">
                  <a:moveTo>
                    <a:pt x="218694" y="439674"/>
                  </a:moveTo>
                  <a:lnTo>
                    <a:pt x="69342" y="302514"/>
                  </a:lnTo>
                  <a:lnTo>
                    <a:pt x="0" y="439674"/>
                  </a:lnTo>
                  <a:lnTo>
                    <a:pt x="218694" y="439674"/>
                  </a:lnTo>
                  <a:close/>
                </a:path>
                <a:path w="224154" h="440055">
                  <a:moveTo>
                    <a:pt x="221729" y="294894"/>
                  </a:moveTo>
                  <a:lnTo>
                    <a:pt x="122669" y="204978"/>
                  </a:lnTo>
                  <a:lnTo>
                    <a:pt x="79997" y="276606"/>
                  </a:lnTo>
                  <a:lnTo>
                    <a:pt x="221729" y="411480"/>
                  </a:lnTo>
                  <a:lnTo>
                    <a:pt x="221729" y="294894"/>
                  </a:lnTo>
                  <a:close/>
                </a:path>
                <a:path w="224154" h="440055">
                  <a:moveTo>
                    <a:pt x="224015" y="165354"/>
                  </a:moveTo>
                  <a:lnTo>
                    <a:pt x="166103" y="114300"/>
                  </a:lnTo>
                  <a:lnTo>
                    <a:pt x="133337" y="177546"/>
                  </a:lnTo>
                  <a:lnTo>
                    <a:pt x="221729" y="262890"/>
                  </a:lnTo>
                  <a:lnTo>
                    <a:pt x="224015" y="165354"/>
                  </a:lnTo>
                  <a:close/>
                </a:path>
                <a:path w="224154" h="440055">
                  <a:moveTo>
                    <a:pt x="224015" y="0"/>
                  </a:moveTo>
                  <a:lnTo>
                    <a:pt x="176009" y="93726"/>
                  </a:lnTo>
                  <a:lnTo>
                    <a:pt x="221729" y="131064"/>
                  </a:lnTo>
                  <a:lnTo>
                    <a:pt x="224015" y="0"/>
                  </a:lnTo>
                  <a:close/>
                </a:path>
              </a:pathLst>
            </a:custGeom>
            <a:solidFill>
              <a:srgbClr val="F1B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23071" y="469404"/>
              <a:ext cx="224154" cy="440055"/>
            </a:xfrm>
            <a:custGeom>
              <a:avLst/>
              <a:gdLst/>
              <a:ahLst/>
              <a:cxnLst/>
              <a:rect l="l" t="t" r="r" b="b"/>
              <a:pathLst>
                <a:path w="224154" h="440055">
                  <a:moveTo>
                    <a:pt x="48006" y="93726"/>
                  </a:moveTo>
                  <a:lnTo>
                    <a:pt x="0" y="0"/>
                  </a:lnTo>
                  <a:lnTo>
                    <a:pt x="1524" y="131064"/>
                  </a:lnTo>
                  <a:lnTo>
                    <a:pt x="48006" y="93726"/>
                  </a:lnTo>
                  <a:close/>
                </a:path>
                <a:path w="224154" h="440055">
                  <a:moveTo>
                    <a:pt x="90678" y="177546"/>
                  </a:moveTo>
                  <a:lnTo>
                    <a:pt x="57912" y="114300"/>
                  </a:lnTo>
                  <a:lnTo>
                    <a:pt x="0" y="165354"/>
                  </a:lnTo>
                  <a:lnTo>
                    <a:pt x="1524" y="262890"/>
                  </a:lnTo>
                  <a:lnTo>
                    <a:pt x="90678" y="177546"/>
                  </a:lnTo>
                  <a:close/>
                </a:path>
                <a:path w="224154" h="440055">
                  <a:moveTo>
                    <a:pt x="143256" y="276606"/>
                  </a:moveTo>
                  <a:lnTo>
                    <a:pt x="100584" y="204978"/>
                  </a:lnTo>
                  <a:lnTo>
                    <a:pt x="1524" y="294894"/>
                  </a:lnTo>
                  <a:lnTo>
                    <a:pt x="1524" y="411480"/>
                  </a:lnTo>
                  <a:lnTo>
                    <a:pt x="143256" y="276606"/>
                  </a:lnTo>
                  <a:close/>
                </a:path>
                <a:path w="224154" h="440055">
                  <a:moveTo>
                    <a:pt x="224028" y="439674"/>
                  </a:moveTo>
                  <a:lnTo>
                    <a:pt x="153924" y="302514"/>
                  </a:lnTo>
                  <a:lnTo>
                    <a:pt x="4572" y="439674"/>
                  </a:lnTo>
                  <a:lnTo>
                    <a:pt x="224028" y="439674"/>
                  </a:lnTo>
                  <a:close/>
                </a:path>
              </a:pathLst>
            </a:custGeom>
            <a:solidFill>
              <a:srgbClr val="EB9A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85617" y="466356"/>
              <a:ext cx="224154" cy="440055"/>
            </a:xfrm>
            <a:custGeom>
              <a:avLst/>
              <a:gdLst/>
              <a:ahLst/>
              <a:cxnLst/>
              <a:rect l="l" t="t" r="r" b="b"/>
              <a:pathLst>
                <a:path w="224154" h="440055">
                  <a:moveTo>
                    <a:pt x="48006" y="93726"/>
                  </a:moveTo>
                  <a:lnTo>
                    <a:pt x="0" y="0"/>
                  </a:lnTo>
                  <a:lnTo>
                    <a:pt x="2286" y="131064"/>
                  </a:lnTo>
                  <a:lnTo>
                    <a:pt x="48006" y="93726"/>
                  </a:lnTo>
                  <a:close/>
                </a:path>
                <a:path w="224154" h="440055">
                  <a:moveTo>
                    <a:pt x="90678" y="177546"/>
                  </a:moveTo>
                  <a:lnTo>
                    <a:pt x="57912" y="114300"/>
                  </a:lnTo>
                  <a:lnTo>
                    <a:pt x="0" y="165354"/>
                  </a:lnTo>
                  <a:lnTo>
                    <a:pt x="2286" y="262890"/>
                  </a:lnTo>
                  <a:lnTo>
                    <a:pt x="90678" y="177546"/>
                  </a:lnTo>
                  <a:close/>
                </a:path>
                <a:path w="224154" h="440055">
                  <a:moveTo>
                    <a:pt x="144018" y="275844"/>
                  </a:moveTo>
                  <a:lnTo>
                    <a:pt x="101346" y="204216"/>
                  </a:lnTo>
                  <a:lnTo>
                    <a:pt x="2286" y="294894"/>
                  </a:lnTo>
                  <a:lnTo>
                    <a:pt x="2286" y="410718"/>
                  </a:lnTo>
                  <a:lnTo>
                    <a:pt x="144018" y="275844"/>
                  </a:lnTo>
                  <a:close/>
                </a:path>
                <a:path w="224154" h="440055">
                  <a:moveTo>
                    <a:pt x="224028" y="439674"/>
                  </a:moveTo>
                  <a:lnTo>
                    <a:pt x="153924" y="301752"/>
                  </a:lnTo>
                  <a:lnTo>
                    <a:pt x="5334" y="439674"/>
                  </a:lnTo>
                  <a:lnTo>
                    <a:pt x="224028" y="439674"/>
                  </a:lnTo>
                  <a:close/>
                </a:path>
              </a:pathLst>
            </a:custGeom>
            <a:solidFill>
              <a:srgbClr val="F1B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57489" y="1206245"/>
              <a:ext cx="28575" cy="857250"/>
            </a:xfrm>
            <a:custGeom>
              <a:avLst/>
              <a:gdLst/>
              <a:ahLst/>
              <a:cxnLst/>
              <a:rect l="l" t="t" r="r" b="b"/>
              <a:pathLst>
                <a:path w="28575" h="857250">
                  <a:moveTo>
                    <a:pt x="28194" y="857250"/>
                  </a:moveTo>
                  <a:lnTo>
                    <a:pt x="28194" y="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28194" y="857250"/>
                  </a:lnTo>
                  <a:close/>
                </a:path>
              </a:pathLst>
            </a:custGeom>
            <a:solidFill>
              <a:srgbClr val="744A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1747" y="1206245"/>
              <a:ext cx="492251" cy="1234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4839" y="1460004"/>
              <a:ext cx="8892540" cy="1461135"/>
            </a:xfrm>
            <a:custGeom>
              <a:avLst/>
              <a:gdLst/>
              <a:ahLst/>
              <a:cxnLst/>
              <a:rect l="l" t="t" r="r" b="b"/>
              <a:pathLst>
                <a:path w="8892540" h="1461135">
                  <a:moveTo>
                    <a:pt x="7610843" y="602742"/>
                  </a:moveTo>
                  <a:lnTo>
                    <a:pt x="7582649" y="602742"/>
                  </a:lnTo>
                  <a:lnTo>
                    <a:pt x="7582649" y="1460754"/>
                  </a:lnTo>
                  <a:lnTo>
                    <a:pt x="7610843" y="1460754"/>
                  </a:lnTo>
                  <a:lnTo>
                    <a:pt x="7610843" y="602742"/>
                  </a:lnTo>
                  <a:close/>
                </a:path>
                <a:path w="8892540" h="1461135">
                  <a:moveTo>
                    <a:pt x="8892540" y="0"/>
                  </a:moveTo>
                  <a:lnTo>
                    <a:pt x="0" y="762"/>
                  </a:lnTo>
                  <a:lnTo>
                    <a:pt x="0" y="28956"/>
                  </a:lnTo>
                  <a:lnTo>
                    <a:pt x="8892540" y="28194"/>
                  </a:lnTo>
                  <a:lnTo>
                    <a:pt x="8892540" y="0"/>
                  </a:lnTo>
                  <a:close/>
                </a:path>
              </a:pathLst>
            </a:custGeom>
            <a:solidFill>
              <a:srgbClr val="744A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63846" y="1160176"/>
            <a:ext cx="616405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15" dirty="0">
                <a:solidFill>
                  <a:srgbClr val="744A12"/>
                </a:solidFill>
                <a:latin typeface="Arial"/>
                <a:cs typeface="Arial"/>
              </a:rPr>
              <a:t>Tissue</a:t>
            </a:r>
            <a:r>
              <a:rPr sz="3600" b="1" spc="-4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744A12"/>
                </a:solidFill>
                <a:latin typeface="Arial"/>
                <a:cs typeface="Arial"/>
              </a:rPr>
              <a:t>Optical</a:t>
            </a:r>
            <a:r>
              <a:rPr sz="36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744A12"/>
                </a:solidFill>
                <a:latin typeface="Arial"/>
                <a:cs typeface="Arial"/>
              </a:rPr>
              <a:t>Properties</a:t>
            </a:r>
            <a:r>
              <a:rPr lang="en-US" sz="36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57489" y="3778512"/>
            <a:ext cx="28575" cy="2637156"/>
          </a:xfrm>
          <a:custGeom>
            <a:avLst/>
            <a:gdLst/>
            <a:ahLst/>
            <a:cxnLst/>
            <a:rect l="l" t="t" r="r" b="b"/>
            <a:pathLst>
              <a:path w="28575" h="3495675">
                <a:moveTo>
                  <a:pt x="28194" y="0"/>
                </a:moveTo>
                <a:lnTo>
                  <a:pt x="0" y="0"/>
                </a:lnTo>
                <a:lnTo>
                  <a:pt x="0" y="857250"/>
                </a:lnTo>
                <a:lnTo>
                  <a:pt x="0" y="858012"/>
                </a:lnTo>
                <a:lnTo>
                  <a:pt x="0" y="3495281"/>
                </a:lnTo>
                <a:lnTo>
                  <a:pt x="28194" y="3495281"/>
                </a:lnTo>
                <a:lnTo>
                  <a:pt x="28194" y="857250"/>
                </a:lnTo>
                <a:lnTo>
                  <a:pt x="28194" y="0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/>
          <p:cNvSpPr txBox="1"/>
          <p:nvPr/>
        </p:nvSpPr>
        <p:spPr>
          <a:xfrm>
            <a:off x="1308100" y="4113758"/>
            <a:ext cx="616405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15" dirty="0">
                <a:solidFill>
                  <a:schemeClr val="bg2">
                    <a:lumMod val="10000"/>
                  </a:schemeClr>
                </a:solidFill>
                <a:latin typeface="Arial"/>
                <a:cs typeface="DecoType Naskh Variants" pitchFamily="2" charset="-78"/>
              </a:rPr>
              <a:t>Mohammed </a:t>
            </a:r>
            <a:r>
              <a:rPr lang="en-US" sz="3600" b="1" spc="-15" dirty="0" err="1">
                <a:solidFill>
                  <a:schemeClr val="bg2">
                    <a:lumMod val="10000"/>
                  </a:schemeClr>
                </a:solidFill>
                <a:latin typeface="Arial"/>
                <a:cs typeface="DecoType Naskh Variants" pitchFamily="2" charset="-78"/>
              </a:rPr>
              <a:t>Alwan</a:t>
            </a:r>
            <a:r>
              <a:rPr lang="en-US" sz="3600" b="1" spc="-15" dirty="0">
                <a:solidFill>
                  <a:schemeClr val="bg2">
                    <a:lumMod val="10000"/>
                  </a:schemeClr>
                </a:solidFill>
                <a:latin typeface="Arial"/>
                <a:cs typeface="DecoType Naskh Variants" pitchFamily="2" charset="-78"/>
              </a:rPr>
              <a:t> </a:t>
            </a:r>
            <a:r>
              <a:rPr lang="en-US" sz="3600" b="1" spc="-15" dirty="0" err="1">
                <a:solidFill>
                  <a:schemeClr val="bg2">
                    <a:lumMod val="10000"/>
                  </a:schemeClr>
                </a:solidFill>
                <a:latin typeface="Arial"/>
                <a:cs typeface="DecoType Naskh Variants" pitchFamily="2" charset="-78"/>
              </a:rPr>
              <a:t>Kadhum</a:t>
            </a:r>
            <a:endParaRPr sz="3600" dirty="0">
              <a:solidFill>
                <a:schemeClr val="bg2">
                  <a:lumMod val="10000"/>
                </a:schemeClr>
              </a:solidFill>
              <a:latin typeface="Arial"/>
              <a:cs typeface="DecoType Naskh Variants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45"/>
            <a:ext cx="9144000" cy="1715770"/>
          </a:xfrm>
          <a:custGeom>
            <a:avLst/>
            <a:gdLst/>
            <a:ahLst/>
            <a:cxnLst/>
            <a:rect l="l" t="t" r="r" b="b"/>
            <a:pathLst>
              <a:path w="9144000" h="1715770">
                <a:moveTo>
                  <a:pt x="9144000" y="0"/>
                </a:moveTo>
                <a:lnTo>
                  <a:pt x="0" y="0"/>
                </a:lnTo>
                <a:lnTo>
                  <a:pt x="0" y="857250"/>
                </a:lnTo>
                <a:lnTo>
                  <a:pt x="0" y="858012"/>
                </a:lnTo>
                <a:lnTo>
                  <a:pt x="0" y="1715262"/>
                </a:lnTo>
                <a:lnTo>
                  <a:pt x="9144000" y="1715262"/>
                </a:lnTo>
                <a:lnTo>
                  <a:pt x="9144000" y="858012"/>
                </a:lnTo>
                <a:lnTo>
                  <a:pt x="9144000" y="857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74839" y="4067318"/>
            <a:ext cx="9144000" cy="1425575"/>
            <a:chOff x="774839" y="4067318"/>
            <a:chExt cx="9144000" cy="14255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0057" y="4067318"/>
              <a:ext cx="3118303" cy="5679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74839" y="46344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5305" y="1626401"/>
            <a:ext cx="7275830" cy="37528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24790" indent="-17462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25425" algn="l"/>
              </a:tabLst>
            </a:pP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Lambert</a:t>
            </a:r>
            <a:r>
              <a:rPr sz="2800" b="1" spc="-3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–</a:t>
            </a:r>
            <a:r>
              <a:rPr sz="28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44A12"/>
                </a:solidFill>
                <a:latin typeface="Arial"/>
                <a:cs typeface="Arial"/>
              </a:rPr>
              <a:t>Beer</a:t>
            </a:r>
            <a:r>
              <a:rPr sz="28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Law:</a:t>
            </a:r>
            <a:endParaRPr sz="2800" dirty="0">
              <a:latin typeface="Arial"/>
              <a:cs typeface="Arial"/>
            </a:endParaRPr>
          </a:p>
          <a:p>
            <a:pPr marL="690245" marR="68580" lvl="1" indent="-285750">
              <a:lnSpc>
                <a:spcPct val="100000"/>
              </a:lnSpc>
              <a:spcBef>
                <a:spcPts val="585"/>
              </a:spcBef>
              <a:buChar char="•"/>
              <a:tabLst>
                <a:tab pos="690245" algn="l"/>
                <a:tab pos="6908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linear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relationship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between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absorbance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and </a:t>
            </a:r>
            <a:r>
              <a:rPr sz="2400" spc="-65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concentration</a:t>
            </a:r>
            <a:r>
              <a:rPr sz="24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an</a:t>
            </a:r>
            <a:r>
              <a:rPr sz="24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absorbing</a:t>
            </a:r>
            <a:r>
              <a:rPr sz="24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species.</a:t>
            </a:r>
            <a:endParaRPr sz="2400" dirty="0">
              <a:latin typeface="Arial"/>
              <a:cs typeface="Arial"/>
            </a:endParaRPr>
          </a:p>
          <a:p>
            <a:pPr marL="690245" lvl="1" indent="-286385">
              <a:lnSpc>
                <a:spcPct val="100000"/>
              </a:lnSpc>
              <a:spcBef>
                <a:spcPts val="615"/>
              </a:spcBef>
              <a:buChar char="•"/>
              <a:tabLst>
                <a:tab pos="690245" algn="l"/>
                <a:tab pos="690880" algn="l"/>
              </a:tabLst>
            </a:pPr>
            <a:r>
              <a:rPr sz="2600" spc="-5" dirty="0">
                <a:solidFill>
                  <a:srgbClr val="002828"/>
                </a:solidFill>
                <a:latin typeface="Arial"/>
                <a:cs typeface="Arial"/>
              </a:rPr>
              <a:t>Relates</a:t>
            </a:r>
            <a:r>
              <a:rPr sz="2600" spc="-7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μ</a:t>
            </a:r>
            <a:r>
              <a:rPr sz="2400" spc="-7" baseline="-20833" dirty="0">
                <a:solidFill>
                  <a:srgbClr val="002828"/>
                </a:solidFill>
                <a:latin typeface="Arial"/>
                <a:cs typeface="Arial"/>
              </a:rPr>
              <a:t>α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transmission,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 and absorbance</a:t>
            </a:r>
            <a:endParaRPr sz="2400" dirty="0">
              <a:latin typeface="Arial"/>
              <a:cs typeface="Arial"/>
            </a:endParaRPr>
          </a:p>
          <a:p>
            <a:pPr marL="1725295" marR="4314190" indent="-1018540">
              <a:lnSpc>
                <a:spcPct val="93400"/>
              </a:lnSpc>
              <a:spcBef>
                <a:spcPts val="2000"/>
              </a:spcBef>
              <a:tabLst>
                <a:tab pos="1907539" algn="l"/>
              </a:tabLst>
            </a:pPr>
            <a:r>
              <a:rPr sz="6450" i="1" baseline="-25839" dirty="0">
                <a:latin typeface="Times New Roman"/>
                <a:cs typeface="Times New Roman"/>
              </a:rPr>
              <a:t>I</a:t>
            </a:r>
            <a:r>
              <a:rPr sz="6450" i="1" spc="562" baseline="-25839" dirty="0">
                <a:latin typeface="Times New Roman"/>
                <a:cs typeface="Times New Roman"/>
              </a:rPr>
              <a:t> </a:t>
            </a:r>
            <a:r>
              <a:rPr sz="6450" baseline="-25839" dirty="0">
                <a:latin typeface="Symbol"/>
                <a:cs typeface="Symbol"/>
              </a:rPr>
              <a:t></a:t>
            </a:r>
            <a:r>
              <a:rPr sz="6450" spc="75" baseline="-25839" dirty="0">
                <a:latin typeface="Times New Roman"/>
                <a:cs typeface="Times New Roman"/>
              </a:rPr>
              <a:t> </a:t>
            </a:r>
            <a:r>
              <a:rPr sz="6450" i="1" baseline="-25839" dirty="0">
                <a:latin typeface="Times New Roman"/>
                <a:cs typeface="Times New Roman"/>
              </a:rPr>
              <a:t>I		</a:t>
            </a:r>
            <a:r>
              <a:rPr sz="6450" i="1" spc="202" baseline="-25839" dirty="0">
                <a:latin typeface="Times New Roman"/>
                <a:cs typeface="Times New Roman"/>
              </a:rPr>
              <a:t>e</a:t>
            </a:r>
            <a:r>
              <a:rPr sz="2450" spc="20" dirty="0">
                <a:latin typeface="Symbol"/>
                <a:cs typeface="Symbol"/>
              </a:rPr>
              <a:t></a:t>
            </a:r>
            <a:r>
              <a:rPr sz="2450" spc="-36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Symbol"/>
                <a:cs typeface="Symbol"/>
              </a:rPr>
              <a:t></a:t>
            </a:r>
            <a:r>
              <a:rPr sz="2700" i="1" baseline="-20061" dirty="0">
                <a:latin typeface="Times New Roman"/>
                <a:cs typeface="Times New Roman"/>
              </a:rPr>
              <a:t>a</a:t>
            </a:r>
            <a:r>
              <a:rPr sz="2700" i="1" spc="-150" baseline="-20061" dirty="0">
                <a:latin typeface="Times New Roman"/>
                <a:cs typeface="Times New Roman"/>
              </a:rPr>
              <a:t> </a:t>
            </a:r>
            <a:r>
              <a:rPr sz="2450" spc="-45" dirty="0">
                <a:latin typeface="Symbol"/>
                <a:cs typeface="Symbol"/>
              </a:rPr>
              <a:t></a:t>
            </a:r>
            <a:r>
              <a:rPr sz="2450" i="1" spc="10" dirty="0">
                <a:latin typeface="Times New Roman"/>
                <a:cs typeface="Times New Roman"/>
              </a:rPr>
              <a:t>b </a:t>
            </a:r>
            <a:r>
              <a:rPr sz="2450" i="1" spc="5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o</a:t>
            </a:r>
            <a:endParaRPr sz="2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659765">
              <a:lnSpc>
                <a:spcPct val="100000"/>
              </a:lnSpc>
            </a:pPr>
            <a:r>
              <a:rPr sz="2650" i="1" spc="-20" dirty="0">
                <a:latin typeface="Symbol"/>
                <a:cs typeface="Symbol"/>
              </a:rPr>
              <a:t></a:t>
            </a:r>
            <a:r>
              <a:rPr sz="2175" i="1" spc="-7" baseline="-24904" dirty="0">
                <a:latin typeface="Times New Roman"/>
                <a:cs typeface="Times New Roman"/>
              </a:rPr>
              <a:t>a</a:t>
            </a:r>
            <a:r>
              <a:rPr sz="2175" i="1" baseline="-24904" dirty="0">
                <a:latin typeface="Times New Roman"/>
                <a:cs typeface="Times New Roman"/>
              </a:rPr>
              <a:t> </a:t>
            </a:r>
            <a:r>
              <a:rPr sz="2175" i="1" spc="209" baseline="-2490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Symbol"/>
                <a:cs typeface="Symbol"/>
              </a:rPr>
              <a:t>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i="1" spc="125" dirty="0">
                <a:latin typeface="Times New Roman"/>
                <a:cs typeface="Times New Roman"/>
              </a:rPr>
              <a:t>N</a:t>
            </a:r>
            <a:r>
              <a:rPr sz="2175" i="1" spc="-7" baseline="-24904" dirty="0">
                <a:latin typeface="Times New Roman"/>
                <a:cs typeface="Times New Roman"/>
              </a:rPr>
              <a:t>a</a:t>
            </a:r>
            <a:r>
              <a:rPr sz="2175" i="1" baseline="-24904" dirty="0">
                <a:latin typeface="Times New Roman"/>
                <a:cs typeface="Times New Roman"/>
              </a:rPr>
              <a:t> </a:t>
            </a:r>
            <a:r>
              <a:rPr sz="2175" i="1" spc="-195" baseline="-24904" dirty="0">
                <a:latin typeface="Times New Roman"/>
                <a:cs typeface="Times New Roman"/>
              </a:rPr>
              <a:t> </a:t>
            </a:r>
            <a:r>
              <a:rPr sz="2500" spc="110" dirty="0">
                <a:latin typeface="Symbol"/>
                <a:cs typeface="Symbol"/>
              </a:rPr>
              <a:t></a:t>
            </a:r>
            <a:r>
              <a:rPr sz="2650" i="1" spc="-95" dirty="0">
                <a:latin typeface="Symbol"/>
                <a:cs typeface="Symbol"/>
              </a:rPr>
              <a:t></a:t>
            </a:r>
            <a:r>
              <a:rPr sz="2650" spc="-390" dirty="0">
                <a:latin typeface="Times New Roman"/>
                <a:cs typeface="Times New Roman"/>
              </a:rPr>
              <a:t> </a:t>
            </a:r>
            <a:r>
              <a:rPr sz="2175" i="1" spc="-7" baseline="-24904" dirty="0">
                <a:latin typeface="Times New Roman"/>
                <a:cs typeface="Times New Roman"/>
              </a:rPr>
              <a:t>a</a:t>
            </a:r>
            <a:endParaRPr sz="2175" baseline="-24904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5491" y="5828791"/>
            <a:ext cx="5067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ymbol"/>
                <a:cs typeface="Symbol"/>
              </a:rPr>
              <a:t></a:t>
            </a:r>
            <a:r>
              <a:rPr sz="1600" spc="-5" dirty="0">
                <a:latin typeface="Tahoma"/>
                <a:cs typeface="Tahoma"/>
              </a:rPr>
              <a:t>=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absorption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cross-sectional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area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[cm</a:t>
            </a:r>
            <a:r>
              <a:rPr sz="1575" baseline="26455" dirty="0">
                <a:latin typeface="Tahoma"/>
                <a:cs typeface="Tahoma"/>
              </a:rPr>
              <a:t>2</a:t>
            </a:r>
            <a:r>
              <a:rPr sz="1600" dirty="0">
                <a:latin typeface="Tahoma"/>
                <a:cs typeface="Tahoma"/>
              </a:rPr>
              <a:t>]</a:t>
            </a:r>
            <a:endParaRPr sz="16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sz="1600" spc="5" dirty="0">
                <a:latin typeface="Tahoma"/>
                <a:cs typeface="Tahoma"/>
              </a:rPr>
              <a:t>I</a:t>
            </a:r>
            <a:r>
              <a:rPr sz="1575" spc="7" baseline="-21164" dirty="0">
                <a:latin typeface="Tahoma"/>
                <a:cs typeface="Tahoma"/>
              </a:rPr>
              <a:t>O</a:t>
            </a:r>
            <a:r>
              <a:rPr sz="1575" spc="-15" baseline="-2116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= The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intensity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entering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the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sample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at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z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= 0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[w/cm</a:t>
            </a:r>
            <a:r>
              <a:rPr sz="1575" baseline="26455" dirty="0">
                <a:latin typeface="Tahoma"/>
                <a:cs typeface="Tahoma"/>
              </a:rPr>
              <a:t>2</a:t>
            </a:r>
            <a:r>
              <a:rPr sz="1600" dirty="0">
                <a:latin typeface="Tahoma"/>
                <a:cs typeface="Tahoma"/>
              </a:rPr>
              <a:t>]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9253" y="4635246"/>
            <a:ext cx="3810000" cy="108737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368943" y="5851397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15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08188" y="5816517"/>
            <a:ext cx="11620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1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4947" y="6061124"/>
            <a:ext cx="15621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15" dirty="0"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58345" y="5848515"/>
            <a:ext cx="129539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i="1" dirty="0">
                <a:latin typeface="Times New Roman"/>
                <a:cs typeface="Times New Roman"/>
              </a:rPr>
              <a:t>I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84915" y="5586140"/>
            <a:ext cx="2139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85" dirty="0">
                <a:latin typeface="Symbol"/>
                <a:cs typeface="Symbol"/>
              </a:rPr>
              <a:t>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1663" y="5484279"/>
            <a:ext cx="74739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675" spc="7" baseline="-21541" dirty="0">
                <a:latin typeface="Symbol"/>
                <a:cs typeface="Symbol"/>
              </a:rPr>
              <a:t></a:t>
            </a:r>
            <a:r>
              <a:rPr sz="3675" spc="240" baseline="-21541" dirty="0">
                <a:latin typeface="Times New Roman"/>
                <a:cs typeface="Times New Roman"/>
              </a:rPr>
              <a:t> </a:t>
            </a:r>
            <a:r>
              <a:rPr sz="3675" i="1" spc="-142" baseline="14739" dirty="0">
                <a:latin typeface="Times New Roman"/>
                <a:cs typeface="Times New Roman"/>
              </a:rPr>
              <a:t>P</a:t>
            </a:r>
            <a:r>
              <a:rPr sz="1400" i="1" spc="-95" dirty="0">
                <a:latin typeface="Times New Roman"/>
                <a:cs typeface="Times New Roman"/>
              </a:rPr>
              <a:t>abs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4839" y="6428106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15491" y="6316470"/>
            <a:ext cx="47955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63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ahoma"/>
                <a:cs typeface="Tahoma"/>
              </a:rPr>
              <a:t>I = The </a:t>
            </a:r>
            <a:r>
              <a:rPr sz="1600" spc="-5" dirty="0">
                <a:latin typeface="Tahoma"/>
                <a:cs typeface="Tahoma"/>
              </a:rPr>
              <a:t>intensity </a:t>
            </a:r>
            <a:r>
              <a:rPr sz="1600" dirty="0">
                <a:latin typeface="Tahoma"/>
                <a:cs typeface="Tahoma"/>
              </a:rPr>
              <a:t>of </a:t>
            </a:r>
            <a:r>
              <a:rPr sz="1600" spc="-5" dirty="0">
                <a:latin typeface="Tahoma"/>
                <a:cs typeface="Tahoma"/>
              </a:rPr>
              <a:t>light leaving the sample </a:t>
            </a:r>
            <a:r>
              <a:rPr sz="1600" dirty="0">
                <a:latin typeface="Tahoma"/>
                <a:cs typeface="Tahoma"/>
              </a:rPr>
              <a:t>[w/cm</a:t>
            </a:r>
            <a:r>
              <a:rPr sz="1575" baseline="26455" dirty="0">
                <a:latin typeface="Tahoma"/>
                <a:cs typeface="Tahoma"/>
              </a:rPr>
              <a:t>2</a:t>
            </a:r>
            <a:r>
              <a:rPr sz="1600" dirty="0">
                <a:latin typeface="Tahoma"/>
                <a:cs typeface="Tahoma"/>
              </a:rPr>
              <a:t>]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=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pathlength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traveled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the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sample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[cm]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9477" y="1569211"/>
            <a:ext cx="34378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744A12"/>
                </a:solidFill>
                <a:latin typeface="Arial"/>
                <a:cs typeface="Arial"/>
              </a:rPr>
              <a:t>Absorbers</a:t>
            </a:r>
            <a:r>
              <a:rPr sz="2800" b="1" spc="-3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in</a:t>
            </a:r>
            <a:r>
              <a:rPr sz="2800" b="1" spc="-3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744A12"/>
                </a:solidFill>
                <a:latin typeface="Arial"/>
                <a:cs typeface="Arial"/>
              </a:rPr>
              <a:t>Tissue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6171" y="3773436"/>
            <a:ext cx="7714615" cy="862330"/>
          </a:xfrm>
          <a:custGeom>
            <a:avLst/>
            <a:gdLst/>
            <a:ahLst/>
            <a:cxnLst/>
            <a:rect l="l" t="t" r="r" b="b"/>
            <a:pathLst>
              <a:path w="7714615" h="862329">
                <a:moveTo>
                  <a:pt x="3177908" y="4572"/>
                </a:moveTo>
                <a:lnTo>
                  <a:pt x="3177540" y="4572"/>
                </a:lnTo>
                <a:lnTo>
                  <a:pt x="3177540" y="0"/>
                </a:lnTo>
                <a:lnTo>
                  <a:pt x="3172828" y="0"/>
                </a:lnTo>
                <a:lnTo>
                  <a:pt x="3172828" y="7518"/>
                </a:lnTo>
                <a:lnTo>
                  <a:pt x="3172828" y="9753"/>
                </a:lnTo>
                <a:lnTo>
                  <a:pt x="3170910" y="7518"/>
                </a:lnTo>
                <a:lnTo>
                  <a:pt x="3172828" y="7518"/>
                </a:lnTo>
                <a:lnTo>
                  <a:pt x="3172828" y="0"/>
                </a:lnTo>
                <a:lnTo>
                  <a:pt x="3169018" y="0"/>
                </a:lnTo>
                <a:lnTo>
                  <a:pt x="3169018" y="4572"/>
                </a:lnTo>
                <a:lnTo>
                  <a:pt x="3169018" y="5308"/>
                </a:lnTo>
                <a:lnTo>
                  <a:pt x="3168396" y="4572"/>
                </a:lnTo>
                <a:lnTo>
                  <a:pt x="3169018" y="4572"/>
                </a:lnTo>
                <a:lnTo>
                  <a:pt x="3169018" y="0"/>
                </a:lnTo>
                <a:lnTo>
                  <a:pt x="0" y="0"/>
                </a:lnTo>
                <a:lnTo>
                  <a:pt x="0" y="4572"/>
                </a:lnTo>
                <a:lnTo>
                  <a:pt x="368" y="4572"/>
                </a:lnTo>
                <a:lnTo>
                  <a:pt x="368" y="861822"/>
                </a:lnTo>
                <a:lnTo>
                  <a:pt x="4178" y="861822"/>
                </a:lnTo>
                <a:lnTo>
                  <a:pt x="4178" y="7391"/>
                </a:lnTo>
                <a:lnTo>
                  <a:pt x="6718" y="7391"/>
                </a:lnTo>
                <a:lnTo>
                  <a:pt x="4572" y="9906"/>
                </a:lnTo>
                <a:lnTo>
                  <a:pt x="4572" y="861822"/>
                </a:lnTo>
                <a:lnTo>
                  <a:pt x="9144" y="861822"/>
                </a:lnTo>
                <a:lnTo>
                  <a:pt x="9144" y="9906"/>
                </a:lnTo>
                <a:lnTo>
                  <a:pt x="3168396" y="9906"/>
                </a:lnTo>
                <a:lnTo>
                  <a:pt x="3168396" y="861822"/>
                </a:lnTo>
                <a:lnTo>
                  <a:pt x="3172828" y="861822"/>
                </a:lnTo>
                <a:lnTo>
                  <a:pt x="3172968" y="861822"/>
                </a:lnTo>
                <a:lnTo>
                  <a:pt x="3177908" y="861822"/>
                </a:lnTo>
                <a:lnTo>
                  <a:pt x="3177908" y="4572"/>
                </a:lnTo>
                <a:close/>
              </a:path>
              <a:path w="7714615" h="862329">
                <a:moveTo>
                  <a:pt x="7714488" y="0"/>
                </a:moveTo>
                <a:lnTo>
                  <a:pt x="4536186" y="0"/>
                </a:lnTo>
                <a:lnTo>
                  <a:pt x="4536186" y="4572"/>
                </a:lnTo>
                <a:lnTo>
                  <a:pt x="7714488" y="4572"/>
                </a:lnTo>
                <a:lnTo>
                  <a:pt x="7714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35315" y="2180082"/>
            <a:ext cx="7772400" cy="1143000"/>
            <a:chOff x="1535315" y="2180082"/>
            <a:chExt cx="7772400" cy="1143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5315" y="2180082"/>
              <a:ext cx="7772400" cy="1143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02115" y="3113532"/>
              <a:ext cx="5562600" cy="190500"/>
            </a:xfrm>
            <a:custGeom>
              <a:avLst/>
              <a:gdLst/>
              <a:ahLst/>
              <a:cxnLst/>
              <a:rect l="l" t="t" r="r" b="b"/>
              <a:pathLst>
                <a:path w="5562600" h="190500">
                  <a:moveTo>
                    <a:pt x="190499" y="76200"/>
                  </a:moveTo>
                  <a:lnTo>
                    <a:pt x="190499" y="0"/>
                  </a:lnTo>
                  <a:lnTo>
                    <a:pt x="0" y="95250"/>
                  </a:lnTo>
                  <a:lnTo>
                    <a:pt x="171450" y="180975"/>
                  </a:lnTo>
                  <a:lnTo>
                    <a:pt x="171450" y="76200"/>
                  </a:lnTo>
                  <a:lnTo>
                    <a:pt x="190499" y="76200"/>
                  </a:lnTo>
                  <a:close/>
                </a:path>
                <a:path w="5562600" h="190500">
                  <a:moveTo>
                    <a:pt x="5391149" y="114300"/>
                  </a:moveTo>
                  <a:lnTo>
                    <a:pt x="5391149" y="76200"/>
                  </a:lnTo>
                  <a:lnTo>
                    <a:pt x="171450" y="76200"/>
                  </a:lnTo>
                  <a:lnTo>
                    <a:pt x="171450" y="114300"/>
                  </a:lnTo>
                  <a:lnTo>
                    <a:pt x="5391149" y="114300"/>
                  </a:lnTo>
                  <a:close/>
                </a:path>
                <a:path w="5562600" h="190500">
                  <a:moveTo>
                    <a:pt x="190499" y="190500"/>
                  </a:moveTo>
                  <a:lnTo>
                    <a:pt x="190499" y="114300"/>
                  </a:lnTo>
                  <a:lnTo>
                    <a:pt x="171450" y="114300"/>
                  </a:lnTo>
                  <a:lnTo>
                    <a:pt x="171450" y="180975"/>
                  </a:lnTo>
                  <a:lnTo>
                    <a:pt x="190499" y="190500"/>
                  </a:lnTo>
                  <a:close/>
                </a:path>
                <a:path w="5562600" h="190500">
                  <a:moveTo>
                    <a:pt x="5562599" y="95250"/>
                  </a:moveTo>
                  <a:lnTo>
                    <a:pt x="5372099" y="0"/>
                  </a:lnTo>
                  <a:lnTo>
                    <a:pt x="5372099" y="76200"/>
                  </a:lnTo>
                  <a:lnTo>
                    <a:pt x="5391149" y="76200"/>
                  </a:lnTo>
                  <a:lnTo>
                    <a:pt x="5391149" y="180975"/>
                  </a:lnTo>
                  <a:lnTo>
                    <a:pt x="5562599" y="95250"/>
                  </a:lnTo>
                  <a:close/>
                </a:path>
                <a:path w="5562600" h="190500">
                  <a:moveTo>
                    <a:pt x="5391149" y="180975"/>
                  </a:moveTo>
                  <a:lnTo>
                    <a:pt x="5391149" y="114300"/>
                  </a:lnTo>
                  <a:lnTo>
                    <a:pt x="5372099" y="114300"/>
                  </a:lnTo>
                  <a:lnTo>
                    <a:pt x="5372099" y="190500"/>
                  </a:lnTo>
                  <a:lnTo>
                    <a:pt x="5391149" y="18097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02847" y="3466592"/>
            <a:ext cx="3759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NIR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8891" y="3400306"/>
            <a:ext cx="3086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UV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7490" y="3400306"/>
            <a:ext cx="8166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VISIBLE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477" y="3762247"/>
            <a:ext cx="76835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7325" algn="l"/>
              </a:tabLst>
            </a:pP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NIR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62980" y="3778008"/>
            <a:ext cx="3177540" cy="857250"/>
          </a:xfrm>
          <a:custGeom>
            <a:avLst/>
            <a:gdLst/>
            <a:ahLst/>
            <a:cxnLst/>
            <a:rect l="l" t="t" r="r" b="b"/>
            <a:pathLst>
              <a:path w="3177540" h="857250">
                <a:moveTo>
                  <a:pt x="3177540" y="0"/>
                </a:moveTo>
                <a:lnTo>
                  <a:pt x="3172460" y="0"/>
                </a:lnTo>
                <a:lnTo>
                  <a:pt x="3167773" y="0"/>
                </a:lnTo>
                <a:lnTo>
                  <a:pt x="3167380" y="0"/>
                </a:lnTo>
                <a:lnTo>
                  <a:pt x="9283" y="0"/>
                </a:lnTo>
                <a:lnTo>
                  <a:pt x="8890" y="393"/>
                </a:lnTo>
                <a:lnTo>
                  <a:pt x="8890" y="0"/>
                </a:lnTo>
                <a:lnTo>
                  <a:pt x="3810" y="0"/>
                </a:lnTo>
                <a:lnTo>
                  <a:pt x="0" y="0"/>
                </a:lnTo>
                <a:lnTo>
                  <a:pt x="0" y="857250"/>
                </a:lnTo>
                <a:lnTo>
                  <a:pt x="3810" y="857250"/>
                </a:lnTo>
                <a:lnTo>
                  <a:pt x="3810" y="2933"/>
                </a:lnTo>
                <a:lnTo>
                  <a:pt x="6350" y="2933"/>
                </a:lnTo>
                <a:lnTo>
                  <a:pt x="3949" y="5334"/>
                </a:lnTo>
                <a:lnTo>
                  <a:pt x="3949" y="857250"/>
                </a:lnTo>
                <a:lnTo>
                  <a:pt x="9283" y="857250"/>
                </a:lnTo>
                <a:lnTo>
                  <a:pt x="9283" y="5334"/>
                </a:lnTo>
                <a:lnTo>
                  <a:pt x="3167773" y="5334"/>
                </a:lnTo>
                <a:lnTo>
                  <a:pt x="3167773" y="857250"/>
                </a:lnTo>
                <a:lnTo>
                  <a:pt x="3172345" y="857250"/>
                </a:lnTo>
                <a:lnTo>
                  <a:pt x="3172345" y="5334"/>
                </a:lnTo>
                <a:lnTo>
                  <a:pt x="3169907" y="2501"/>
                </a:lnTo>
                <a:lnTo>
                  <a:pt x="3172460" y="2501"/>
                </a:lnTo>
                <a:lnTo>
                  <a:pt x="3172460" y="857250"/>
                </a:lnTo>
                <a:lnTo>
                  <a:pt x="3177540" y="857250"/>
                </a:lnTo>
                <a:lnTo>
                  <a:pt x="3177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45663" y="3762247"/>
            <a:ext cx="12998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7325" algn="l"/>
              </a:tabLst>
            </a:pP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UV-VIS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6171" y="4635258"/>
            <a:ext cx="7714615" cy="857250"/>
          </a:xfrm>
          <a:custGeom>
            <a:avLst/>
            <a:gdLst/>
            <a:ahLst/>
            <a:cxnLst/>
            <a:rect l="l" t="t" r="r" b="b"/>
            <a:pathLst>
              <a:path w="7714615" h="857250">
                <a:moveTo>
                  <a:pt x="9144" y="0"/>
                </a:moveTo>
                <a:lnTo>
                  <a:pt x="0" y="0"/>
                </a:lnTo>
                <a:lnTo>
                  <a:pt x="0" y="857250"/>
                </a:lnTo>
                <a:lnTo>
                  <a:pt x="9144" y="857250"/>
                </a:lnTo>
                <a:lnTo>
                  <a:pt x="9144" y="0"/>
                </a:lnTo>
                <a:close/>
              </a:path>
              <a:path w="7714615" h="857250">
                <a:moveTo>
                  <a:pt x="3177540" y="0"/>
                </a:moveTo>
                <a:lnTo>
                  <a:pt x="3168396" y="0"/>
                </a:lnTo>
                <a:lnTo>
                  <a:pt x="3168396" y="857250"/>
                </a:lnTo>
                <a:lnTo>
                  <a:pt x="3177540" y="857250"/>
                </a:lnTo>
                <a:lnTo>
                  <a:pt x="3177540" y="0"/>
                </a:lnTo>
                <a:close/>
              </a:path>
              <a:path w="7714615" h="857250">
                <a:moveTo>
                  <a:pt x="4546092" y="0"/>
                </a:moveTo>
                <a:lnTo>
                  <a:pt x="4536186" y="0"/>
                </a:lnTo>
                <a:lnTo>
                  <a:pt x="4536186" y="857250"/>
                </a:lnTo>
                <a:lnTo>
                  <a:pt x="4546092" y="857250"/>
                </a:lnTo>
                <a:lnTo>
                  <a:pt x="4546092" y="0"/>
                </a:lnTo>
                <a:close/>
              </a:path>
              <a:path w="7714615" h="857250">
                <a:moveTo>
                  <a:pt x="7714488" y="0"/>
                </a:moveTo>
                <a:lnTo>
                  <a:pt x="7704582" y="0"/>
                </a:lnTo>
                <a:lnTo>
                  <a:pt x="7704582" y="857250"/>
                </a:lnTo>
                <a:lnTo>
                  <a:pt x="7714488" y="857250"/>
                </a:lnTo>
                <a:lnTo>
                  <a:pt x="7714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63807" y="4160316"/>
            <a:ext cx="1804035" cy="11322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360"/>
              </a:spcBef>
              <a:buChar char="•"/>
              <a:tabLst>
                <a:tab pos="297815" algn="l"/>
                <a:tab pos="298450" algn="l"/>
              </a:tabLst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H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emoglobin</a:t>
            </a:r>
            <a:endParaRPr sz="2200" dirty="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265"/>
              </a:spcBef>
              <a:buChar char="•"/>
              <a:tabLst>
                <a:tab pos="297815" algn="l"/>
                <a:tab pos="298450" algn="l"/>
              </a:tabLst>
            </a:pP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Lipids</a:t>
            </a:r>
            <a:endParaRPr sz="2200" dirty="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265"/>
              </a:spcBef>
              <a:buChar char="•"/>
              <a:tabLst>
                <a:tab pos="297815" algn="l"/>
                <a:tab pos="298450" algn="l"/>
              </a:tabLst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Water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7471" y="5339154"/>
            <a:ext cx="10922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74839" y="5491734"/>
            <a:ext cx="9144000" cy="858519"/>
            <a:chOff x="774839" y="5491734"/>
            <a:chExt cx="9144000" cy="858519"/>
          </a:xfrm>
        </p:grpSpPr>
        <p:sp>
          <p:nvSpPr>
            <p:cNvPr id="19" name="object 19"/>
            <p:cNvSpPr/>
            <p:nvPr/>
          </p:nvSpPr>
          <p:spPr>
            <a:xfrm>
              <a:off x="774839" y="54917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6171" y="5492508"/>
              <a:ext cx="7714615" cy="857250"/>
            </a:xfrm>
            <a:custGeom>
              <a:avLst/>
              <a:gdLst/>
              <a:ahLst/>
              <a:cxnLst/>
              <a:rect l="l" t="t" r="r" b="b"/>
              <a:pathLst>
                <a:path w="7714615" h="857250">
                  <a:moveTo>
                    <a:pt x="9144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9144" y="857250"/>
                  </a:lnTo>
                  <a:lnTo>
                    <a:pt x="9144" y="0"/>
                  </a:lnTo>
                  <a:close/>
                </a:path>
                <a:path w="7714615" h="857250">
                  <a:moveTo>
                    <a:pt x="3177540" y="0"/>
                  </a:moveTo>
                  <a:lnTo>
                    <a:pt x="3168396" y="0"/>
                  </a:lnTo>
                  <a:lnTo>
                    <a:pt x="3168396" y="857250"/>
                  </a:lnTo>
                  <a:lnTo>
                    <a:pt x="3177540" y="857250"/>
                  </a:lnTo>
                  <a:lnTo>
                    <a:pt x="3177540" y="0"/>
                  </a:lnTo>
                  <a:close/>
                </a:path>
                <a:path w="7714615" h="857250">
                  <a:moveTo>
                    <a:pt x="4546092" y="0"/>
                  </a:moveTo>
                  <a:lnTo>
                    <a:pt x="4536186" y="0"/>
                  </a:lnTo>
                  <a:lnTo>
                    <a:pt x="4536186" y="857250"/>
                  </a:lnTo>
                  <a:lnTo>
                    <a:pt x="4546092" y="857250"/>
                  </a:lnTo>
                  <a:lnTo>
                    <a:pt x="4546092" y="0"/>
                  </a:lnTo>
                  <a:close/>
                </a:path>
                <a:path w="7714615" h="857250">
                  <a:moveTo>
                    <a:pt x="7714488" y="0"/>
                  </a:moveTo>
                  <a:lnTo>
                    <a:pt x="7704582" y="0"/>
                  </a:lnTo>
                  <a:lnTo>
                    <a:pt x="7704582" y="857250"/>
                  </a:lnTo>
                  <a:lnTo>
                    <a:pt x="7714488" y="857250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99993" y="4160316"/>
            <a:ext cx="2440305" cy="15011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360"/>
              </a:spcBef>
              <a:buChar char="•"/>
              <a:tabLst>
                <a:tab pos="297815" algn="l"/>
                <a:tab pos="298450" algn="l"/>
              </a:tabLst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DNA</a:t>
            </a:r>
            <a:endParaRPr sz="2200" dirty="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265"/>
              </a:spcBef>
              <a:buChar char="•"/>
              <a:tabLst>
                <a:tab pos="297815" algn="l"/>
                <a:tab pos="298450" algn="l"/>
              </a:tabLst>
            </a:pP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Hemoglobin</a:t>
            </a:r>
            <a:endParaRPr sz="2200" dirty="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265"/>
              </a:spcBef>
              <a:buChar char="•"/>
              <a:tabLst>
                <a:tab pos="297815" algn="l"/>
                <a:tab pos="298450" algn="l"/>
              </a:tabLst>
            </a:pP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Lipids</a:t>
            </a:r>
            <a:endParaRPr sz="22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65"/>
              </a:spcBef>
              <a:buChar char="•"/>
              <a:tabLst>
                <a:tab pos="297815" algn="l"/>
                <a:tab pos="298450" algn="l"/>
              </a:tabLst>
            </a:pP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Structural</a:t>
            </a:r>
            <a:r>
              <a:rPr sz="22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protein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4839" y="6348984"/>
            <a:ext cx="9144000" cy="858519"/>
            <a:chOff x="774839" y="6348984"/>
            <a:chExt cx="9144000" cy="858519"/>
          </a:xfrm>
        </p:grpSpPr>
        <p:sp>
          <p:nvSpPr>
            <p:cNvPr id="23" name="object 23"/>
            <p:cNvSpPr/>
            <p:nvPr/>
          </p:nvSpPr>
          <p:spPr>
            <a:xfrm>
              <a:off x="774839" y="63489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6171" y="6349758"/>
              <a:ext cx="7714615" cy="97790"/>
            </a:xfrm>
            <a:custGeom>
              <a:avLst/>
              <a:gdLst/>
              <a:ahLst/>
              <a:cxnLst/>
              <a:rect l="l" t="t" r="r" b="b"/>
              <a:pathLst>
                <a:path w="7714615" h="97789">
                  <a:moveTo>
                    <a:pt x="3177540" y="0"/>
                  </a:moveTo>
                  <a:lnTo>
                    <a:pt x="3168396" y="0"/>
                  </a:lnTo>
                  <a:lnTo>
                    <a:pt x="3168396" y="88392"/>
                  </a:lnTo>
                  <a:lnTo>
                    <a:pt x="9144" y="88392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97536"/>
                  </a:lnTo>
                  <a:lnTo>
                    <a:pt x="4572" y="97536"/>
                  </a:lnTo>
                  <a:lnTo>
                    <a:pt x="9144" y="97536"/>
                  </a:lnTo>
                  <a:lnTo>
                    <a:pt x="3168396" y="97536"/>
                  </a:lnTo>
                  <a:lnTo>
                    <a:pt x="3172968" y="97536"/>
                  </a:lnTo>
                  <a:lnTo>
                    <a:pt x="3177540" y="97536"/>
                  </a:lnTo>
                  <a:lnTo>
                    <a:pt x="3177540" y="0"/>
                  </a:lnTo>
                  <a:close/>
                </a:path>
                <a:path w="7714615" h="97789">
                  <a:moveTo>
                    <a:pt x="7714488" y="0"/>
                  </a:moveTo>
                  <a:lnTo>
                    <a:pt x="7704582" y="0"/>
                  </a:lnTo>
                  <a:lnTo>
                    <a:pt x="7704582" y="88392"/>
                  </a:lnTo>
                  <a:lnTo>
                    <a:pt x="4546092" y="88392"/>
                  </a:lnTo>
                  <a:lnTo>
                    <a:pt x="4546092" y="0"/>
                  </a:lnTo>
                  <a:lnTo>
                    <a:pt x="4536186" y="0"/>
                  </a:lnTo>
                  <a:lnTo>
                    <a:pt x="4536186" y="97536"/>
                  </a:lnTo>
                  <a:lnTo>
                    <a:pt x="4540758" y="97536"/>
                  </a:lnTo>
                  <a:lnTo>
                    <a:pt x="4546092" y="97536"/>
                  </a:lnTo>
                  <a:lnTo>
                    <a:pt x="7704582" y="97536"/>
                  </a:lnTo>
                  <a:lnTo>
                    <a:pt x="7709154" y="97536"/>
                  </a:lnTo>
                  <a:lnTo>
                    <a:pt x="7714488" y="97536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11763" y="5635549"/>
            <a:ext cx="7343140" cy="11963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186045" indent="-285750">
              <a:lnSpc>
                <a:spcPct val="100000"/>
              </a:lnSpc>
              <a:spcBef>
                <a:spcPts val="360"/>
              </a:spcBef>
              <a:buChar char="•"/>
              <a:tabLst>
                <a:tab pos="5186045" algn="l"/>
                <a:tab pos="5186680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Electron</a:t>
            </a:r>
            <a:r>
              <a:rPr sz="2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carriers*</a:t>
            </a:r>
            <a:endParaRPr sz="2200">
              <a:latin typeface="Arial"/>
              <a:cs typeface="Arial"/>
            </a:endParaRPr>
          </a:p>
          <a:p>
            <a:pPr marL="5186045" indent="-285750">
              <a:lnSpc>
                <a:spcPct val="100000"/>
              </a:lnSpc>
              <a:spcBef>
                <a:spcPts val="265"/>
              </a:spcBef>
              <a:buChar char="•"/>
              <a:tabLst>
                <a:tab pos="5186045" algn="l"/>
                <a:tab pos="5186680" algn="l"/>
              </a:tabLst>
            </a:pP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Amino</a:t>
            </a:r>
            <a:r>
              <a:rPr sz="22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acids*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sz="18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Absorbers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that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fluoresce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excited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UV-VIS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343025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839" y="1541525"/>
            <a:ext cx="4419599" cy="13792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82173" y="1559305"/>
            <a:ext cx="406336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UV</a:t>
            </a:r>
            <a:r>
              <a:rPr sz="2400" b="1" spc="-5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endParaRPr sz="2400" dirty="0">
              <a:latin typeface="Arial"/>
              <a:cs typeface="Arial"/>
            </a:endParaRPr>
          </a:p>
          <a:p>
            <a:pPr marL="652780" marR="5080" indent="-285750" algn="just">
              <a:lnSpc>
                <a:spcPts val="1920"/>
              </a:lnSpc>
              <a:spcBef>
                <a:spcPts val="470"/>
              </a:spcBef>
              <a:buChar char="•"/>
              <a:tabLst>
                <a:tab pos="65278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Protein,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amino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acid, fatty acid 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and DNA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absorption dominate </a:t>
            </a:r>
            <a:r>
              <a:rPr sz="2000" spc="-54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UV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absorption</a:t>
            </a:r>
            <a:endParaRPr sz="2000" dirty="0">
              <a:latin typeface="Arial"/>
              <a:cs typeface="Arial"/>
            </a:endParaRPr>
          </a:p>
          <a:p>
            <a:pPr marL="652780" indent="-285750" algn="just">
              <a:lnSpc>
                <a:spcPct val="100000"/>
              </a:lnSpc>
              <a:spcBef>
                <a:spcPts val="20"/>
              </a:spcBef>
              <a:buChar char="•"/>
              <a:tabLst>
                <a:tab pos="65278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Protein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4839" y="2919983"/>
            <a:ext cx="9144000" cy="858519"/>
            <a:chOff x="774839" y="2919983"/>
            <a:chExt cx="9144000" cy="858519"/>
          </a:xfrm>
        </p:grpSpPr>
        <p:sp>
          <p:nvSpPr>
            <p:cNvPr id="7" name="object 7"/>
            <p:cNvSpPr/>
            <p:nvPr/>
          </p:nvSpPr>
          <p:spPr>
            <a:xfrm>
              <a:off x="774839" y="291998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6839" y="2920745"/>
              <a:ext cx="4419599" cy="8572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11751" y="3061962"/>
            <a:ext cx="1312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9A9A"/>
                </a:solidFill>
                <a:latin typeface="Tahoma"/>
                <a:cs typeface="Tahoma"/>
              </a:rPr>
              <a:t>Amino</a:t>
            </a:r>
            <a:r>
              <a:rPr sz="1800" b="1" spc="-65" dirty="0">
                <a:solidFill>
                  <a:srgbClr val="009A9A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009A9A"/>
                </a:solidFill>
                <a:latin typeface="Tahoma"/>
                <a:cs typeface="Tahoma"/>
              </a:rPr>
              <a:t>Acid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89335" y="3777996"/>
            <a:ext cx="4207119" cy="8572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01323" y="3024632"/>
            <a:ext cx="325755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53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Dominant ‘non-water’ </a:t>
            </a:r>
            <a:r>
              <a:rPr sz="18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constituent</a:t>
            </a:r>
            <a:r>
              <a:rPr sz="1800" spc="-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all</a:t>
            </a:r>
            <a:r>
              <a:rPr sz="18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soft</a:t>
            </a:r>
            <a:r>
              <a:rPr sz="18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tissue,</a:t>
            </a:r>
            <a:r>
              <a:rPr sz="18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~ </a:t>
            </a:r>
            <a:r>
              <a:rPr sz="1800" spc="-484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30%</a:t>
            </a:r>
            <a:endParaRPr sz="1800" dirty="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Absorption</a:t>
            </a:r>
            <a:r>
              <a:rPr sz="1800" spc="-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properties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9923" y="3957320"/>
            <a:ext cx="2970530" cy="7639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determined</a:t>
            </a:r>
            <a:r>
              <a:rPr sz="1800" spc="-5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by</a:t>
            </a:r>
            <a:r>
              <a:rPr sz="1800" spc="-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peptide</a:t>
            </a:r>
            <a:r>
              <a:rPr sz="1800" spc="-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bonds </a:t>
            </a:r>
            <a:r>
              <a:rPr sz="1800" spc="-484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amino</a:t>
            </a:r>
            <a:r>
              <a:rPr sz="18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acid</a:t>
            </a:r>
            <a:r>
              <a:rPr sz="18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residues</a:t>
            </a:r>
            <a:endParaRPr sz="1800">
              <a:latin typeface="Arial"/>
              <a:cs typeface="Arial"/>
            </a:endParaRPr>
          </a:p>
          <a:p>
            <a:pPr marL="421005" indent="-229235">
              <a:lnSpc>
                <a:spcPct val="100000"/>
              </a:lnSpc>
              <a:buChar char="•"/>
              <a:tabLst>
                <a:tab pos="421005" algn="l"/>
                <a:tab pos="421640" algn="l"/>
              </a:tabLst>
            </a:pP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Peptide</a:t>
            </a:r>
            <a:r>
              <a:rPr sz="16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excitation</a:t>
            </a:r>
            <a:r>
              <a:rPr sz="16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about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λ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4839" y="4634484"/>
            <a:ext cx="9144000" cy="858519"/>
            <a:chOff x="774839" y="4634484"/>
            <a:chExt cx="9144000" cy="858519"/>
          </a:xfrm>
        </p:grpSpPr>
        <p:sp>
          <p:nvSpPr>
            <p:cNvPr id="14" name="object 14"/>
            <p:cNvSpPr/>
            <p:nvPr/>
          </p:nvSpPr>
          <p:spPr>
            <a:xfrm>
              <a:off x="774839" y="46344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6839" y="4635246"/>
              <a:ext cx="4419599" cy="85725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309761" y="4646167"/>
            <a:ext cx="3145790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190</a:t>
            </a:r>
            <a:r>
              <a:rPr sz="1600" spc="-5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nm</a:t>
            </a:r>
            <a:endParaRPr sz="1600" dirty="0">
              <a:latin typeface="Arial"/>
              <a:cs typeface="Arial"/>
            </a:endParaRPr>
          </a:p>
          <a:p>
            <a:pPr marL="241300" marR="5080" indent="-228600">
              <a:lnSpc>
                <a:spcPct val="80000"/>
              </a:lnSpc>
              <a:spcBef>
                <a:spcPts val="38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Amino acids absorption at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λ = </a:t>
            </a:r>
            <a:r>
              <a:rPr sz="16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210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-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220 nm and 260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–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 280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nm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54729" y="5104892"/>
            <a:ext cx="8997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ACC00"/>
                </a:solidFill>
                <a:latin typeface="Tahoma"/>
                <a:cs typeface="Tahoma"/>
              </a:rPr>
              <a:t>Peptide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00132" y="5492496"/>
            <a:ext cx="3895480" cy="40995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436503" y="5328158"/>
            <a:ext cx="4018915" cy="115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Char char="•"/>
              <a:tabLst>
                <a:tab pos="297815" algn="l"/>
                <a:tab pos="298450" algn="l"/>
              </a:tabLst>
            </a:pP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DNA</a:t>
            </a:r>
            <a:endParaRPr sz="2000">
              <a:latin typeface="Arial"/>
              <a:cs typeface="Arial"/>
            </a:endParaRPr>
          </a:p>
          <a:p>
            <a:pPr marL="705485" lvl="1" indent="-229235">
              <a:lnSpc>
                <a:spcPts val="2155"/>
              </a:lnSpc>
              <a:spcBef>
                <a:spcPts val="10"/>
              </a:spcBef>
              <a:buChar char="•"/>
              <a:tabLst>
                <a:tab pos="705485" algn="l"/>
                <a:tab pos="706120" algn="l"/>
              </a:tabLst>
            </a:pP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Absorbs</a:t>
            </a:r>
            <a:r>
              <a:rPr sz="18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radiation</a:t>
            </a:r>
            <a:r>
              <a:rPr sz="18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λ</a:t>
            </a:r>
            <a:r>
              <a:rPr sz="18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≤</a:t>
            </a:r>
            <a:r>
              <a:rPr sz="18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320</a:t>
            </a:r>
            <a:r>
              <a:rPr sz="18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  <a:p>
            <a:pPr marL="298450" marR="280670" indent="-285750">
              <a:lnSpc>
                <a:spcPct val="80000"/>
              </a:lnSpc>
              <a:spcBef>
                <a:spcPts val="475"/>
              </a:spcBef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Large water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absorption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λ&lt;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180 </a:t>
            </a:r>
            <a:r>
              <a:rPr sz="2000" spc="-54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nm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4839" y="2422831"/>
            <a:ext cx="9144000" cy="3070225"/>
            <a:chOff x="774839" y="2422831"/>
            <a:chExt cx="9144000" cy="3070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0579" y="2422831"/>
              <a:ext cx="4383156" cy="4979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4839" y="29199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8239" y="2920746"/>
              <a:ext cx="4800599" cy="257175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05973" y="1593978"/>
            <a:ext cx="4077335" cy="47117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Infrared</a:t>
            </a:r>
            <a:r>
              <a:rPr sz="2400" b="1" spc="-5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endParaRPr sz="2400">
              <a:latin typeface="Arial"/>
              <a:cs typeface="Arial"/>
            </a:endParaRPr>
          </a:p>
          <a:p>
            <a:pPr marL="652145" marR="5080" indent="-285750">
              <a:lnSpc>
                <a:spcPct val="100000"/>
              </a:lnSpc>
              <a:spcBef>
                <a:spcPts val="490"/>
              </a:spcBef>
              <a:buChar char="•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Protein IR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absorption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peaks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at </a:t>
            </a:r>
            <a:r>
              <a:rPr sz="2000" spc="-5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6.1</a:t>
            </a:r>
            <a:r>
              <a:rPr sz="2000" spc="-5" dirty="0">
                <a:solidFill>
                  <a:srgbClr val="009A9A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6.45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, and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8.3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μm due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to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amide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 excitation</a:t>
            </a:r>
            <a:endParaRPr sz="2000">
              <a:latin typeface="Arial"/>
              <a:cs typeface="Arial"/>
            </a:endParaRPr>
          </a:p>
          <a:p>
            <a:pPr marL="652145" indent="-285750">
              <a:lnSpc>
                <a:spcPct val="100000"/>
              </a:lnSpc>
              <a:spcBef>
                <a:spcPts val="480"/>
              </a:spcBef>
              <a:buChar char="•"/>
              <a:tabLst>
                <a:tab pos="652145" algn="l"/>
                <a:tab pos="652780" algn="l"/>
              </a:tabLst>
            </a:pP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Absorption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depth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≤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10 μm</a:t>
            </a:r>
            <a:r>
              <a:rPr sz="20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in λ</a:t>
            </a:r>
            <a:endParaRPr sz="2000">
              <a:latin typeface="Arial"/>
              <a:cs typeface="Arial"/>
            </a:endParaRPr>
          </a:p>
          <a:p>
            <a:pPr marL="652780">
              <a:lnSpc>
                <a:spcPct val="100000"/>
              </a:lnSpc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=</a:t>
            </a:r>
            <a:r>
              <a:rPr sz="2000" spc="-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6-7</a:t>
            </a:r>
            <a:r>
              <a:rPr sz="20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μm</a:t>
            </a:r>
            <a:r>
              <a:rPr sz="20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region</a:t>
            </a:r>
            <a:endParaRPr sz="2000">
              <a:latin typeface="Arial"/>
              <a:cs typeface="Arial"/>
            </a:endParaRPr>
          </a:p>
          <a:p>
            <a:pPr marL="186690" marR="243204" indent="-174625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187325" algn="l"/>
              </a:tabLst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Water absorption peak at </a:t>
            </a:r>
            <a:r>
              <a:rPr sz="2400" b="1" spc="-65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72"/>
                </a:solidFill>
                <a:latin typeface="Arial"/>
                <a:cs typeface="Arial"/>
              </a:rPr>
              <a:t>0.96</a:t>
            </a:r>
            <a:r>
              <a:rPr sz="2400" b="1" spc="-5" dirty="0">
                <a:solidFill>
                  <a:srgbClr val="009A9A"/>
                </a:solidFill>
                <a:latin typeface="Arial"/>
                <a:cs typeface="Arial"/>
              </a:rPr>
              <a:t>,</a:t>
            </a:r>
            <a:r>
              <a:rPr sz="2400" b="1" spc="-2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72"/>
                </a:solidFill>
                <a:latin typeface="Arial"/>
                <a:cs typeface="Arial"/>
              </a:rPr>
              <a:t>1.44</a:t>
            </a:r>
            <a:r>
              <a:rPr sz="2400" b="1" spc="-5" dirty="0">
                <a:solidFill>
                  <a:srgbClr val="009A9A"/>
                </a:solidFill>
                <a:latin typeface="Arial"/>
                <a:cs typeface="Arial"/>
              </a:rPr>
              <a:t>,</a:t>
            </a:r>
            <a:r>
              <a:rPr sz="2400" b="1" spc="-15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72"/>
                </a:solidFill>
                <a:latin typeface="Arial"/>
                <a:cs typeface="Arial"/>
              </a:rPr>
              <a:t>1.95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,</a:t>
            </a:r>
            <a:r>
              <a:rPr sz="2400" b="1" spc="-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72"/>
                </a:solidFill>
                <a:latin typeface="Arial"/>
                <a:cs typeface="Arial"/>
              </a:rPr>
              <a:t>2.94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694690" lvl="1" indent="-508000">
              <a:lnSpc>
                <a:spcPct val="100000"/>
              </a:lnSpc>
              <a:buClr>
                <a:srgbClr val="262672"/>
              </a:buClr>
              <a:buAutoNum type="arabicPeriod"/>
              <a:tabLst>
                <a:tab pos="694690" algn="l"/>
              </a:tabLst>
            </a:pPr>
            <a:r>
              <a:rPr sz="2400" b="1" dirty="0">
                <a:solidFill>
                  <a:srgbClr val="744A12"/>
                </a:solidFill>
                <a:latin typeface="Arial"/>
                <a:cs typeface="Arial"/>
              </a:rPr>
              <a:t>μm</a:t>
            </a:r>
            <a:endParaRPr sz="2400">
              <a:latin typeface="Arial"/>
              <a:cs typeface="Arial"/>
            </a:endParaRPr>
          </a:p>
          <a:p>
            <a:pPr marL="652145" lvl="2" indent="-285750">
              <a:lnSpc>
                <a:spcPct val="100000"/>
              </a:lnSpc>
              <a:spcBef>
                <a:spcPts val="575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Absorption</a:t>
            </a:r>
            <a:r>
              <a:rPr sz="24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depth</a:t>
            </a:r>
            <a:endParaRPr sz="2400">
              <a:latin typeface="Arial"/>
              <a:cs typeface="Arial"/>
            </a:endParaRPr>
          </a:p>
          <a:p>
            <a:pPr marL="1059815" lvl="3" indent="-228600">
              <a:lnSpc>
                <a:spcPct val="100000"/>
              </a:lnSpc>
              <a:spcBef>
                <a:spcPts val="405"/>
              </a:spcBef>
              <a:buChar char="•"/>
              <a:tabLst>
                <a:tab pos="1059815" algn="l"/>
                <a:tab pos="1060450" algn="l"/>
              </a:tabLst>
            </a:pP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~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500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mm</a:t>
            </a:r>
            <a:r>
              <a:rPr sz="16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 λ =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800 nm</a:t>
            </a:r>
            <a:endParaRPr sz="1600">
              <a:latin typeface="Arial"/>
              <a:cs typeface="Arial"/>
            </a:endParaRPr>
          </a:p>
          <a:p>
            <a:pPr marL="1059815" lvl="3" indent="-228600">
              <a:lnSpc>
                <a:spcPct val="100000"/>
              </a:lnSpc>
              <a:spcBef>
                <a:spcPts val="384"/>
              </a:spcBef>
              <a:buChar char="•"/>
              <a:tabLst>
                <a:tab pos="1059815" algn="l"/>
                <a:tab pos="1060450" algn="l"/>
              </a:tabLst>
            </a:pP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&lt;1</a:t>
            </a:r>
            <a:r>
              <a:rPr sz="16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μm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at λ=2.94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μm</a:t>
            </a:r>
            <a:endParaRPr sz="1600">
              <a:latin typeface="Arial"/>
              <a:cs typeface="Arial"/>
            </a:endParaRPr>
          </a:p>
          <a:p>
            <a:pPr marL="1060450" lvl="3" indent="-229235">
              <a:lnSpc>
                <a:spcPct val="100000"/>
              </a:lnSpc>
              <a:spcBef>
                <a:spcPts val="380"/>
              </a:spcBef>
              <a:buChar char="•"/>
              <a:tabLst>
                <a:tab pos="1059815" algn="l"/>
                <a:tab pos="1061085" algn="l"/>
              </a:tabLst>
            </a:pP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≤</a:t>
            </a:r>
            <a:r>
              <a:rPr sz="16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20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μm 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throughout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 λ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≥</a:t>
            </a:r>
            <a:r>
              <a:rPr sz="1600" spc="-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6</a:t>
            </a:r>
            <a:r>
              <a:rPr sz="16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28"/>
                </a:solidFill>
                <a:latin typeface="Arial"/>
                <a:cs typeface="Arial"/>
              </a:rPr>
              <a:t>μm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1989" y="1848186"/>
            <a:ext cx="26670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"/>
                <a:cs typeface="Arial"/>
              </a:rPr>
              <a:t>10</a:t>
            </a:r>
            <a:r>
              <a:rPr sz="900" spc="22" baseline="50925" dirty="0">
                <a:latin typeface="Arial"/>
                <a:cs typeface="Arial"/>
              </a:rPr>
              <a:t>6</a:t>
            </a:r>
            <a:endParaRPr sz="900" baseline="50925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93582" y="1937892"/>
            <a:ext cx="50800" cy="125730"/>
            <a:chOff x="1893582" y="1937892"/>
            <a:chExt cx="50800" cy="125730"/>
          </a:xfrm>
        </p:grpSpPr>
        <p:sp>
          <p:nvSpPr>
            <p:cNvPr id="6" name="object 6"/>
            <p:cNvSpPr/>
            <p:nvPr/>
          </p:nvSpPr>
          <p:spPr>
            <a:xfrm>
              <a:off x="1918601" y="205984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57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8601" y="202463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8601" y="199415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8601" y="196672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8027" y="1942337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91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35676" y="1942337"/>
              <a:ext cx="8890" cy="121285"/>
            </a:xfrm>
            <a:custGeom>
              <a:avLst/>
              <a:gdLst/>
              <a:ahLst/>
              <a:cxnLst/>
              <a:rect l="l" t="t" r="r" b="b"/>
              <a:pathLst>
                <a:path w="8889" h="121285">
                  <a:moveTo>
                    <a:pt x="0" y="0"/>
                  </a:moveTo>
                  <a:lnTo>
                    <a:pt x="0" y="121157"/>
                  </a:lnTo>
                  <a:lnTo>
                    <a:pt x="8521" y="121157"/>
                  </a:lnTo>
                  <a:lnTo>
                    <a:pt x="85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57273" y="1668780"/>
            <a:ext cx="4568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Main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Absorbers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at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visible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and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NIR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9144000" y="858011"/>
                </a:moveTo>
                <a:lnTo>
                  <a:pt x="9144000" y="0"/>
                </a:lnTo>
                <a:lnTo>
                  <a:pt x="0" y="0"/>
                </a:lnTo>
                <a:lnTo>
                  <a:pt x="0" y="858012"/>
                </a:lnTo>
                <a:lnTo>
                  <a:pt x="9144000" y="858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41989" y="2384634"/>
            <a:ext cx="26670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"/>
                <a:cs typeface="Arial"/>
              </a:rPr>
              <a:t>10</a:t>
            </a:r>
            <a:r>
              <a:rPr sz="900" spc="22" baseline="50925" dirty="0">
                <a:latin typeface="Arial"/>
                <a:cs typeface="Arial"/>
              </a:rPr>
              <a:t>5</a:t>
            </a:r>
            <a:endParaRPr sz="900" baseline="50925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4839" y="2056764"/>
            <a:ext cx="9144000" cy="1721485"/>
            <a:chOff x="774839" y="2056764"/>
            <a:chExt cx="9144000" cy="1721485"/>
          </a:xfrm>
        </p:grpSpPr>
        <p:sp>
          <p:nvSpPr>
            <p:cNvPr id="16" name="object 16"/>
            <p:cNvSpPr/>
            <p:nvPr/>
          </p:nvSpPr>
          <p:spPr>
            <a:xfrm>
              <a:off x="1918601" y="285292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18601" y="275767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8601" y="269062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18601" y="263956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18601" y="2596895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18601" y="256108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18601" y="252983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18601" y="25031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98027" y="2478785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91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18601" y="231647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18601" y="222275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18601" y="21556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18601" y="210311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18601" y="206120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35676" y="2063495"/>
              <a:ext cx="8890" cy="857250"/>
            </a:xfrm>
            <a:custGeom>
              <a:avLst/>
              <a:gdLst/>
              <a:ahLst/>
              <a:cxnLst/>
              <a:rect l="l" t="t" r="r" b="b"/>
              <a:pathLst>
                <a:path w="8889" h="857250">
                  <a:moveTo>
                    <a:pt x="8521" y="0"/>
                  </a:moveTo>
                  <a:lnTo>
                    <a:pt x="0" y="0"/>
                  </a:lnTo>
                  <a:lnTo>
                    <a:pt x="0" y="857249"/>
                  </a:lnTo>
                  <a:lnTo>
                    <a:pt x="8521" y="857250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39937" y="2091689"/>
              <a:ext cx="900430" cy="829310"/>
            </a:xfrm>
            <a:custGeom>
              <a:avLst/>
              <a:gdLst/>
              <a:ahLst/>
              <a:cxnLst/>
              <a:rect l="l" t="t" r="r" b="b"/>
              <a:pathLst>
                <a:path w="900430" h="829310">
                  <a:moveTo>
                    <a:pt x="0" y="364998"/>
                  </a:moveTo>
                  <a:lnTo>
                    <a:pt x="30541" y="303471"/>
                  </a:lnTo>
                  <a:lnTo>
                    <a:pt x="49523" y="242096"/>
                  </a:lnTo>
                  <a:lnTo>
                    <a:pt x="59435" y="211074"/>
                  </a:lnTo>
                  <a:lnTo>
                    <a:pt x="67817" y="190500"/>
                  </a:lnTo>
                  <a:lnTo>
                    <a:pt x="76199" y="174498"/>
                  </a:lnTo>
                  <a:lnTo>
                    <a:pt x="97452" y="135236"/>
                  </a:lnTo>
                  <a:lnTo>
                    <a:pt x="108899" y="101331"/>
                  </a:lnTo>
                  <a:lnTo>
                    <a:pt x="117140" y="67243"/>
                  </a:lnTo>
                  <a:lnTo>
                    <a:pt x="128777" y="27432"/>
                  </a:lnTo>
                  <a:lnTo>
                    <a:pt x="137160" y="11430"/>
                  </a:lnTo>
                  <a:lnTo>
                    <a:pt x="146303" y="0"/>
                  </a:lnTo>
                  <a:lnTo>
                    <a:pt x="154685" y="1524"/>
                  </a:lnTo>
                  <a:lnTo>
                    <a:pt x="163067" y="3810"/>
                  </a:lnTo>
                  <a:lnTo>
                    <a:pt x="171449" y="21336"/>
                  </a:lnTo>
                  <a:lnTo>
                    <a:pt x="179831" y="45720"/>
                  </a:lnTo>
                  <a:lnTo>
                    <a:pt x="191360" y="89453"/>
                  </a:lnTo>
                  <a:lnTo>
                    <a:pt x="203689" y="134676"/>
                  </a:lnTo>
                  <a:lnTo>
                    <a:pt x="215435" y="180434"/>
                  </a:lnTo>
                  <a:lnTo>
                    <a:pt x="225215" y="225776"/>
                  </a:lnTo>
                  <a:lnTo>
                    <a:pt x="231647" y="269748"/>
                  </a:lnTo>
                  <a:lnTo>
                    <a:pt x="240029" y="320040"/>
                  </a:lnTo>
                  <a:lnTo>
                    <a:pt x="248411" y="345186"/>
                  </a:lnTo>
                  <a:lnTo>
                    <a:pt x="256794" y="381000"/>
                  </a:lnTo>
                  <a:lnTo>
                    <a:pt x="265176" y="403860"/>
                  </a:lnTo>
                  <a:lnTo>
                    <a:pt x="274320" y="434340"/>
                  </a:lnTo>
                  <a:lnTo>
                    <a:pt x="282702" y="448818"/>
                  </a:lnTo>
                  <a:lnTo>
                    <a:pt x="291084" y="479298"/>
                  </a:lnTo>
                  <a:lnTo>
                    <a:pt x="299466" y="493776"/>
                  </a:lnTo>
                  <a:lnTo>
                    <a:pt x="307848" y="509778"/>
                  </a:lnTo>
                  <a:lnTo>
                    <a:pt x="316992" y="531876"/>
                  </a:lnTo>
                  <a:lnTo>
                    <a:pt x="325374" y="550164"/>
                  </a:lnTo>
                  <a:lnTo>
                    <a:pt x="335280" y="560070"/>
                  </a:lnTo>
                  <a:lnTo>
                    <a:pt x="343662" y="574548"/>
                  </a:lnTo>
                  <a:lnTo>
                    <a:pt x="352044" y="592074"/>
                  </a:lnTo>
                  <a:lnTo>
                    <a:pt x="360426" y="600456"/>
                  </a:lnTo>
                  <a:lnTo>
                    <a:pt x="368808" y="617220"/>
                  </a:lnTo>
                  <a:lnTo>
                    <a:pt x="377952" y="631698"/>
                  </a:lnTo>
                  <a:lnTo>
                    <a:pt x="386334" y="643128"/>
                  </a:lnTo>
                  <a:lnTo>
                    <a:pt x="394716" y="653796"/>
                  </a:lnTo>
                  <a:lnTo>
                    <a:pt x="403098" y="665988"/>
                  </a:lnTo>
                  <a:lnTo>
                    <a:pt x="430258" y="695510"/>
                  </a:lnTo>
                  <a:lnTo>
                    <a:pt x="463295" y="717042"/>
                  </a:lnTo>
                  <a:lnTo>
                    <a:pt x="471678" y="720852"/>
                  </a:lnTo>
                  <a:lnTo>
                    <a:pt x="480059" y="726948"/>
                  </a:lnTo>
                  <a:lnTo>
                    <a:pt x="514350" y="750570"/>
                  </a:lnTo>
                  <a:lnTo>
                    <a:pt x="532397" y="757478"/>
                  </a:lnTo>
                  <a:lnTo>
                    <a:pt x="538848" y="760976"/>
                  </a:lnTo>
                  <a:lnTo>
                    <a:pt x="583692" y="749046"/>
                  </a:lnTo>
                  <a:lnTo>
                    <a:pt x="601540" y="713289"/>
                  </a:lnTo>
                  <a:lnTo>
                    <a:pt x="616458" y="676127"/>
                  </a:lnTo>
                  <a:lnTo>
                    <a:pt x="629851" y="638276"/>
                  </a:lnTo>
                  <a:lnTo>
                    <a:pt x="643128" y="600456"/>
                  </a:lnTo>
                  <a:lnTo>
                    <a:pt x="651510" y="578358"/>
                  </a:lnTo>
                  <a:lnTo>
                    <a:pt x="660654" y="562356"/>
                  </a:lnTo>
                  <a:lnTo>
                    <a:pt x="669036" y="549402"/>
                  </a:lnTo>
                  <a:lnTo>
                    <a:pt x="677418" y="539496"/>
                  </a:lnTo>
                  <a:lnTo>
                    <a:pt x="695307" y="533339"/>
                  </a:lnTo>
                  <a:lnTo>
                    <a:pt x="710003" y="545720"/>
                  </a:lnTo>
                  <a:lnTo>
                    <a:pt x="721169" y="565847"/>
                  </a:lnTo>
                  <a:lnTo>
                    <a:pt x="728472" y="582930"/>
                  </a:lnTo>
                  <a:lnTo>
                    <a:pt x="736854" y="601218"/>
                  </a:lnTo>
                  <a:lnTo>
                    <a:pt x="745998" y="618744"/>
                  </a:lnTo>
                  <a:lnTo>
                    <a:pt x="765697" y="644519"/>
                  </a:lnTo>
                  <a:lnTo>
                    <a:pt x="781845" y="645328"/>
                  </a:lnTo>
                  <a:lnTo>
                    <a:pt x="795309" y="627891"/>
                  </a:lnTo>
                  <a:lnTo>
                    <a:pt x="806958" y="598932"/>
                  </a:lnTo>
                  <a:lnTo>
                    <a:pt x="815340" y="574548"/>
                  </a:lnTo>
                  <a:lnTo>
                    <a:pt x="823722" y="551688"/>
                  </a:lnTo>
                  <a:lnTo>
                    <a:pt x="832104" y="533400"/>
                  </a:lnTo>
                  <a:lnTo>
                    <a:pt x="840486" y="523494"/>
                  </a:lnTo>
                  <a:lnTo>
                    <a:pt x="849630" y="527304"/>
                  </a:lnTo>
                  <a:lnTo>
                    <a:pt x="866394" y="580644"/>
                  </a:lnTo>
                  <a:lnTo>
                    <a:pt x="874776" y="633222"/>
                  </a:lnTo>
                  <a:lnTo>
                    <a:pt x="883158" y="694182"/>
                  </a:lnTo>
                  <a:lnTo>
                    <a:pt x="892302" y="763524"/>
                  </a:lnTo>
                  <a:lnTo>
                    <a:pt x="899810" y="829055"/>
                  </a:lnTo>
                </a:path>
              </a:pathLst>
            </a:custGeom>
            <a:ln w="158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39937" y="2079497"/>
              <a:ext cx="942975" cy="841375"/>
            </a:xfrm>
            <a:custGeom>
              <a:avLst/>
              <a:gdLst/>
              <a:ahLst/>
              <a:cxnLst/>
              <a:rect l="l" t="t" r="r" b="b"/>
              <a:pathLst>
                <a:path w="942975" h="841375">
                  <a:moveTo>
                    <a:pt x="0" y="310896"/>
                  </a:moveTo>
                  <a:lnTo>
                    <a:pt x="8382" y="310896"/>
                  </a:lnTo>
                  <a:lnTo>
                    <a:pt x="16764" y="306324"/>
                  </a:lnTo>
                  <a:lnTo>
                    <a:pt x="33528" y="289560"/>
                  </a:lnTo>
                  <a:lnTo>
                    <a:pt x="42672" y="278130"/>
                  </a:lnTo>
                  <a:lnTo>
                    <a:pt x="51053" y="261366"/>
                  </a:lnTo>
                  <a:lnTo>
                    <a:pt x="59436" y="246888"/>
                  </a:lnTo>
                  <a:lnTo>
                    <a:pt x="76200" y="222504"/>
                  </a:lnTo>
                  <a:lnTo>
                    <a:pt x="85343" y="211074"/>
                  </a:lnTo>
                  <a:lnTo>
                    <a:pt x="93725" y="198120"/>
                  </a:lnTo>
                  <a:lnTo>
                    <a:pt x="102107" y="182118"/>
                  </a:lnTo>
                  <a:lnTo>
                    <a:pt x="112014" y="167640"/>
                  </a:lnTo>
                  <a:lnTo>
                    <a:pt x="120396" y="152400"/>
                  </a:lnTo>
                  <a:lnTo>
                    <a:pt x="140628" y="121305"/>
                  </a:lnTo>
                  <a:lnTo>
                    <a:pt x="161896" y="85867"/>
                  </a:lnTo>
                  <a:lnTo>
                    <a:pt x="183750" y="51501"/>
                  </a:lnTo>
                  <a:lnTo>
                    <a:pt x="205740" y="23622"/>
                  </a:lnTo>
                  <a:lnTo>
                    <a:pt x="214122" y="11430"/>
                  </a:lnTo>
                  <a:lnTo>
                    <a:pt x="222504" y="0"/>
                  </a:lnTo>
                  <a:lnTo>
                    <a:pt x="231647" y="0"/>
                  </a:lnTo>
                  <a:lnTo>
                    <a:pt x="240029" y="3048"/>
                  </a:lnTo>
                  <a:lnTo>
                    <a:pt x="248411" y="23622"/>
                  </a:lnTo>
                  <a:lnTo>
                    <a:pt x="256794" y="68580"/>
                  </a:lnTo>
                  <a:lnTo>
                    <a:pt x="265176" y="97536"/>
                  </a:lnTo>
                  <a:lnTo>
                    <a:pt x="274320" y="156210"/>
                  </a:lnTo>
                  <a:lnTo>
                    <a:pt x="282702" y="198120"/>
                  </a:lnTo>
                  <a:lnTo>
                    <a:pt x="291084" y="271272"/>
                  </a:lnTo>
                  <a:lnTo>
                    <a:pt x="299466" y="390144"/>
                  </a:lnTo>
                  <a:lnTo>
                    <a:pt x="316992" y="635508"/>
                  </a:lnTo>
                  <a:lnTo>
                    <a:pt x="325374" y="673608"/>
                  </a:lnTo>
                  <a:lnTo>
                    <a:pt x="342871" y="736339"/>
                  </a:lnTo>
                  <a:lnTo>
                    <a:pt x="368808" y="795528"/>
                  </a:lnTo>
                  <a:lnTo>
                    <a:pt x="386334" y="822198"/>
                  </a:lnTo>
                  <a:lnTo>
                    <a:pt x="394716" y="835914"/>
                  </a:lnTo>
                  <a:lnTo>
                    <a:pt x="403098" y="838962"/>
                  </a:lnTo>
                  <a:lnTo>
                    <a:pt x="408816" y="841247"/>
                  </a:lnTo>
                </a:path>
                <a:path w="942975" h="841375">
                  <a:moveTo>
                    <a:pt x="438692" y="841247"/>
                  </a:moveTo>
                  <a:lnTo>
                    <a:pt x="445770" y="836676"/>
                  </a:lnTo>
                  <a:lnTo>
                    <a:pt x="454152" y="832104"/>
                  </a:lnTo>
                  <a:lnTo>
                    <a:pt x="463295" y="826770"/>
                  </a:lnTo>
                  <a:lnTo>
                    <a:pt x="472751" y="813989"/>
                  </a:lnTo>
                  <a:lnTo>
                    <a:pt x="483731" y="799876"/>
                  </a:lnTo>
                  <a:lnTo>
                    <a:pt x="495162" y="786256"/>
                  </a:lnTo>
                  <a:lnTo>
                    <a:pt x="505968" y="774954"/>
                  </a:lnTo>
                  <a:lnTo>
                    <a:pt x="514350" y="763524"/>
                  </a:lnTo>
                  <a:lnTo>
                    <a:pt x="522731" y="752856"/>
                  </a:lnTo>
                  <a:lnTo>
                    <a:pt x="539496" y="733044"/>
                  </a:lnTo>
                  <a:lnTo>
                    <a:pt x="548640" y="723138"/>
                  </a:lnTo>
                  <a:lnTo>
                    <a:pt x="578822" y="690639"/>
                  </a:lnTo>
                  <a:lnTo>
                    <a:pt x="608585" y="656777"/>
                  </a:lnTo>
                  <a:lnTo>
                    <a:pt x="638474" y="623329"/>
                  </a:lnTo>
                  <a:lnTo>
                    <a:pt x="669036" y="592074"/>
                  </a:lnTo>
                  <a:lnTo>
                    <a:pt x="677418" y="584454"/>
                  </a:lnTo>
                  <a:lnTo>
                    <a:pt x="685800" y="576072"/>
                  </a:lnTo>
                  <a:lnTo>
                    <a:pt x="717643" y="550411"/>
                  </a:lnTo>
                  <a:lnTo>
                    <a:pt x="746912" y="539415"/>
                  </a:lnTo>
                  <a:lnTo>
                    <a:pt x="775914" y="546366"/>
                  </a:lnTo>
                  <a:lnTo>
                    <a:pt x="806958" y="574548"/>
                  </a:lnTo>
                  <a:lnTo>
                    <a:pt x="815340" y="584454"/>
                  </a:lnTo>
                  <a:lnTo>
                    <a:pt x="832104" y="601218"/>
                  </a:lnTo>
                  <a:lnTo>
                    <a:pt x="840486" y="611124"/>
                  </a:lnTo>
                  <a:lnTo>
                    <a:pt x="849630" y="621030"/>
                  </a:lnTo>
                  <a:lnTo>
                    <a:pt x="866394" y="637794"/>
                  </a:lnTo>
                  <a:lnTo>
                    <a:pt x="883210" y="657741"/>
                  </a:lnTo>
                  <a:lnTo>
                    <a:pt x="909066" y="717042"/>
                  </a:lnTo>
                  <a:lnTo>
                    <a:pt x="925830" y="775716"/>
                  </a:lnTo>
                  <a:lnTo>
                    <a:pt x="934974" y="810006"/>
                  </a:lnTo>
                  <a:lnTo>
                    <a:pt x="942444" y="841247"/>
                  </a:lnTo>
                </a:path>
              </a:pathLst>
            </a:custGeom>
            <a:ln w="15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4839" y="291998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641989" y="3456768"/>
            <a:ext cx="26670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"/>
                <a:cs typeface="Arial"/>
              </a:rPr>
              <a:t>10</a:t>
            </a:r>
            <a:r>
              <a:rPr sz="900" spc="22" baseline="50925" dirty="0">
                <a:latin typeface="Arial"/>
                <a:cs typeface="Arial"/>
              </a:rPr>
              <a:t>3</a:t>
            </a:r>
            <a:endParaRPr sz="900" baseline="50925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41989" y="2920320"/>
            <a:ext cx="26670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"/>
                <a:cs typeface="Arial"/>
              </a:rPr>
              <a:t>10</a:t>
            </a:r>
            <a:r>
              <a:rPr sz="900" spc="22" baseline="50925" dirty="0">
                <a:latin typeface="Arial"/>
                <a:cs typeface="Arial"/>
              </a:rPr>
              <a:t>4</a:t>
            </a:r>
            <a:endParaRPr sz="900" baseline="50925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93582" y="2912808"/>
            <a:ext cx="2713990" cy="873125"/>
            <a:chOff x="1893582" y="2912808"/>
            <a:chExt cx="2713990" cy="873125"/>
          </a:xfrm>
        </p:grpSpPr>
        <p:sp>
          <p:nvSpPr>
            <p:cNvPr id="37" name="object 37"/>
            <p:cNvSpPr/>
            <p:nvPr/>
          </p:nvSpPr>
          <p:spPr>
            <a:xfrm>
              <a:off x="1918601" y="3762755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18601" y="371170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18601" y="366902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18601" y="3633215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18601" y="360197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18601" y="357454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98027" y="3550157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91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18601" y="338785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18601" y="3294125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18601" y="32270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8601" y="317449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18601" y="313334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8601" y="309676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18601" y="306628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18601" y="303809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98027" y="301370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91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35676" y="2920745"/>
              <a:ext cx="8890" cy="857250"/>
            </a:xfrm>
            <a:custGeom>
              <a:avLst/>
              <a:gdLst/>
              <a:ahLst/>
              <a:cxnLst/>
              <a:rect l="l" t="t" r="r" b="b"/>
              <a:pathLst>
                <a:path w="8889" h="857250">
                  <a:moveTo>
                    <a:pt x="8521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8521" y="857250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39748" y="2920745"/>
              <a:ext cx="1759585" cy="857250"/>
            </a:xfrm>
            <a:custGeom>
              <a:avLst/>
              <a:gdLst/>
              <a:ahLst/>
              <a:cxnLst/>
              <a:rect l="l" t="t" r="r" b="b"/>
              <a:pathLst>
                <a:path w="1759585" h="857250">
                  <a:moveTo>
                    <a:pt x="0" y="0"/>
                  </a:moveTo>
                  <a:lnTo>
                    <a:pt x="873" y="7620"/>
                  </a:lnTo>
                  <a:lnTo>
                    <a:pt x="9255" y="82296"/>
                  </a:lnTo>
                  <a:lnTo>
                    <a:pt x="17637" y="153924"/>
                  </a:lnTo>
                  <a:lnTo>
                    <a:pt x="26019" y="224790"/>
                  </a:lnTo>
                  <a:lnTo>
                    <a:pt x="35163" y="278130"/>
                  </a:lnTo>
                  <a:lnTo>
                    <a:pt x="43545" y="357378"/>
                  </a:lnTo>
                  <a:lnTo>
                    <a:pt x="51927" y="400050"/>
                  </a:lnTo>
                  <a:lnTo>
                    <a:pt x="60309" y="452628"/>
                  </a:lnTo>
                  <a:lnTo>
                    <a:pt x="68691" y="493014"/>
                  </a:lnTo>
                  <a:lnTo>
                    <a:pt x="77835" y="512826"/>
                  </a:lnTo>
                  <a:lnTo>
                    <a:pt x="96875" y="562878"/>
                  </a:lnTo>
                  <a:lnTo>
                    <a:pt x="116635" y="611824"/>
                  </a:lnTo>
                  <a:lnTo>
                    <a:pt x="136426" y="660610"/>
                  </a:lnTo>
                  <a:lnTo>
                    <a:pt x="155559" y="710184"/>
                  </a:lnTo>
                  <a:lnTo>
                    <a:pt x="163941" y="726186"/>
                  </a:lnTo>
                  <a:lnTo>
                    <a:pt x="172323" y="744474"/>
                  </a:lnTo>
                  <a:lnTo>
                    <a:pt x="181467" y="763524"/>
                  </a:lnTo>
                  <a:lnTo>
                    <a:pt x="189849" y="784860"/>
                  </a:lnTo>
                  <a:lnTo>
                    <a:pt x="205880" y="808381"/>
                  </a:lnTo>
                  <a:lnTo>
                    <a:pt x="224286" y="830375"/>
                  </a:lnTo>
                  <a:lnTo>
                    <a:pt x="244714" y="850566"/>
                  </a:lnTo>
                  <a:lnTo>
                    <a:pt x="252867" y="857250"/>
                  </a:lnTo>
                </a:path>
                <a:path w="1759585" h="857250">
                  <a:moveTo>
                    <a:pt x="587325" y="857250"/>
                  </a:moveTo>
                  <a:lnTo>
                    <a:pt x="610473" y="842772"/>
                  </a:lnTo>
                  <a:lnTo>
                    <a:pt x="618855" y="838200"/>
                  </a:lnTo>
                  <a:lnTo>
                    <a:pt x="627237" y="832104"/>
                  </a:lnTo>
                  <a:lnTo>
                    <a:pt x="635619" y="824484"/>
                  </a:lnTo>
                  <a:lnTo>
                    <a:pt x="654775" y="808899"/>
                  </a:lnTo>
                  <a:lnTo>
                    <a:pt x="673742" y="793137"/>
                  </a:lnTo>
                  <a:lnTo>
                    <a:pt x="692888" y="777617"/>
                  </a:lnTo>
                  <a:lnTo>
                    <a:pt x="712581" y="762762"/>
                  </a:lnTo>
                  <a:lnTo>
                    <a:pt x="720963" y="757428"/>
                  </a:lnTo>
                  <a:lnTo>
                    <a:pt x="729345" y="754380"/>
                  </a:lnTo>
                  <a:lnTo>
                    <a:pt x="750704" y="742246"/>
                  </a:lnTo>
                  <a:lnTo>
                    <a:pt x="772112" y="730224"/>
                  </a:lnTo>
                  <a:lnTo>
                    <a:pt x="793853" y="718850"/>
                  </a:lnTo>
                  <a:lnTo>
                    <a:pt x="816213" y="708660"/>
                  </a:lnTo>
                  <a:lnTo>
                    <a:pt x="824595" y="705612"/>
                  </a:lnTo>
                  <a:lnTo>
                    <a:pt x="832977" y="701802"/>
                  </a:lnTo>
                  <a:lnTo>
                    <a:pt x="842121" y="699516"/>
                  </a:lnTo>
                  <a:lnTo>
                    <a:pt x="850503" y="696468"/>
                  </a:lnTo>
                  <a:lnTo>
                    <a:pt x="858885" y="694182"/>
                  </a:lnTo>
                  <a:lnTo>
                    <a:pt x="867267" y="691896"/>
                  </a:lnTo>
                  <a:lnTo>
                    <a:pt x="875649" y="689610"/>
                  </a:lnTo>
                  <a:lnTo>
                    <a:pt x="884793" y="684276"/>
                  </a:lnTo>
                  <a:lnTo>
                    <a:pt x="893175" y="678180"/>
                  </a:lnTo>
                  <a:lnTo>
                    <a:pt x="909939" y="673608"/>
                  </a:lnTo>
                  <a:lnTo>
                    <a:pt x="918321" y="671322"/>
                  </a:lnTo>
                  <a:lnTo>
                    <a:pt x="927465" y="669036"/>
                  </a:lnTo>
                  <a:lnTo>
                    <a:pt x="935847" y="665226"/>
                  </a:lnTo>
                  <a:lnTo>
                    <a:pt x="944229" y="662940"/>
                  </a:lnTo>
                  <a:lnTo>
                    <a:pt x="952611" y="661416"/>
                  </a:lnTo>
                  <a:lnTo>
                    <a:pt x="960993" y="659130"/>
                  </a:lnTo>
                  <a:lnTo>
                    <a:pt x="970137" y="656844"/>
                  </a:lnTo>
                  <a:lnTo>
                    <a:pt x="978519" y="653034"/>
                  </a:lnTo>
                  <a:lnTo>
                    <a:pt x="999825" y="643957"/>
                  </a:lnTo>
                  <a:lnTo>
                    <a:pt x="1017276" y="638503"/>
                  </a:lnTo>
                  <a:lnTo>
                    <a:pt x="1034779" y="634219"/>
                  </a:lnTo>
                  <a:lnTo>
                    <a:pt x="1056243" y="628650"/>
                  </a:lnTo>
                  <a:lnTo>
                    <a:pt x="1064625" y="626364"/>
                  </a:lnTo>
                  <a:lnTo>
                    <a:pt x="1073769" y="623316"/>
                  </a:lnTo>
                  <a:lnTo>
                    <a:pt x="1082151" y="621030"/>
                  </a:lnTo>
                  <a:lnTo>
                    <a:pt x="1090533" y="620268"/>
                  </a:lnTo>
                  <a:lnTo>
                    <a:pt x="1108207" y="616733"/>
                  </a:lnTo>
                  <a:lnTo>
                    <a:pt x="1127218" y="614472"/>
                  </a:lnTo>
                  <a:lnTo>
                    <a:pt x="1147127" y="611679"/>
                  </a:lnTo>
                  <a:lnTo>
                    <a:pt x="1167495" y="606552"/>
                  </a:lnTo>
                  <a:lnTo>
                    <a:pt x="1175877" y="604266"/>
                  </a:lnTo>
                  <a:lnTo>
                    <a:pt x="1184259" y="602742"/>
                  </a:lnTo>
                  <a:lnTo>
                    <a:pt x="1205904" y="601103"/>
                  </a:lnTo>
                  <a:lnTo>
                    <a:pt x="1227978" y="598022"/>
                  </a:lnTo>
                  <a:lnTo>
                    <a:pt x="1249910" y="594824"/>
                  </a:lnTo>
                  <a:lnTo>
                    <a:pt x="1271127" y="592836"/>
                  </a:lnTo>
                  <a:lnTo>
                    <a:pt x="1279509" y="592074"/>
                  </a:lnTo>
                  <a:lnTo>
                    <a:pt x="1287891" y="590550"/>
                  </a:lnTo>
                  <a:lnTo>
                    <a:pt x="1296273" y="590550"/>
                  </a:lnTo>
                  <a:lnTo>
                    <a:pt x="1304655" y="589788"/>
                  </a:lnTo>
                  <a:lnTo>
                    <a:pt x="1313799" y="588264"/>
                  </a:lnTo>
                  <a:lnTo>
                    <a:pt x="1363118" y="584327"/>
                  </a:lnTo>
                  <a:lnTo>
                    <a:pt x="1412416" y="582277"/>
                  </a:lnTo>
                  <a:lnTo>
                    <a:pt x="1461744" y="582268"/>
                  </a:lnTo>
                  <a:lnTo>
                    <a:pt x="1511157" y="584454"/>
                  </a:lnTo>
                  <a:lnTo>
                    <a:pt x="1527921" y="584454"/>
                  </a:lnTo>
                  <a:lnTo>
                    <a:pt x="1577708" y="588640"/>
                  </a:lnTo>
                  <a:lnTo>
                    <a:pt x="1627538" y="593721"/>
                  </a:lnTo>
                  <a:lnTo>
                    <a:pt x="1676898" y="601599"/>
                  </a:lnTo>
                  <a:lnTo>
                    <a:pt x="1725279" y="614172"/>
                  </a:lnTo>
                  <a:lnTo>
                    <a:pt x="1734423" y="616458"/>
                  </a:lnTo>
                  <a:lnTo>
                    <a:pt x="1759569" y="623316"/>
                  </a:lnTo>
                </a:path>
              </a:pathLst>
            </a:custGeom>
            <a:ln w="158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48754" y="2920745"/>
              <a:ext cx="2156460" cy="857250"/>
            </a:xfrm>
            <a:custGeom>
              <a:avLst/>
              <a:gdLst/>
              <a:ahLst/>
              <a:cxnLst/>
              <a:rect l="l" t="t" r="r" b="b"/>
              <a:pathLst>
                <a:path w="2156460" h="857250">
                  <a:moveTo>
                    <a:pt x="0" y="0"/>
                  </a:moveTo>
                  <a:lnTo>
                    <a:pt x="7282" y="2911"/>
                  </a:lnTo>
                  <a:lnTo>
                    <a:pt x="16436" y="5105"/>
                  </a:lnTo>
                  <a:lnTo>
                    <a:pt x="25181" y="3032"/>
                  </a:lnTo>
                  <a:lnTo>
                    <a:pt x="29876" y="0"/>
                  </a:lnTo>
                </a:path>
                <a:path w="2156460" h="857250">
                  <a:moveTo>
                    <a:pt x="533628" y="0"/>
                  </a:moveTo>
                  <a:lnTo>
                    <a:pt x="534539" y="3810"/>
                  </a:lnTo>
                  <a:lnTo>
                    <a:pt x="542921" y="21336"/>
                  </a:lnTo>
                  <a:lnTo>
                    <a:pt x="551303" y="39624"/>
                  </a:lnTo>
                  <a:lnTo>
                    <a:pt x="559685" y="60198"/>
                  </a:lnTo>
                  <a:lnTo>
                    <a:pt x="568829" y="82296"/>
                  </a:lnTo>
                  <a:lnTo>
                    <a:pt x="577211" y="106680"/>
                  </a:lnTo>
                  <a:lnTo>
                    <a:pt x="608952" y="172961"/>
                  </a:lnTo>
                  <a:lnTo>
                    <a:pt x="636695" y="215117"/>
                  </a:lnTo>
                  <a:lnTo>
                    <a:pt x="668986" y="253727"/>
                  </a:lnTo>
                  <a:lnTo>
                    <a:pt x="705989" y="287274"/>
                  </a:lnTo>
                  <a:lnTo>
                    <a:pt x="715133" y="294132"/>
                  </a:lnTo>
                  <a:lnTo>
                    <a:pt x="723515" y="301752"/>
                  </a:lnTo>
                  <a:lnTo>
                    <a:pt x="731897" y="308610"/>
                  </a:lnTo>
                  <a:lnTo>
                    <a:pt x="740279" y="314706"/>
                  </a:lnTo>
                  <a:lnTo>
                    <a:pt x="770451" y="338713"/>
                  </a:lnTo>
                  <a:lnTo>
                    <a:pt x="800658" y="362612"/>
                  </a:lnTo>
                  <a:lnTo>
                    <a:pt x="830965" y="386370"/>
                  </a:lnTo>
                  <a:lnTo>
                    <a:pt x="861437" y="409956"/>
                  </a:lnTo>
                  <a:lnTo>
                    <a:pt x="869819" y="417576"/>
                  </a:lnTo>
                  <a:lnTo>
                    <a:pt x="878201" y="424434"/>
                  </a:lnTo>
                  <a:lnTo>
                    <a:pt x="907745" y="450240"/>
                  </a:lnTo>
                  <a:lnTo>
                    <a:pt x="937732" y="473573"/>
                  </a:lnTo>
                  <a:lnTo>
                    <a:pt x="967862" y="496910"/>
                  </a:lnTo>
                  <a:lnTo>
                    <a:pt x="997835" y="522732"/>
                  </a:lnTo>
                  <a:lnTo>
                    <a:pt x="1014599" y="534924"/>
                  </a:lnTo>
                  <a:lnTo>
                    <a:pt x="1022981" y="541782"/>
                  </a:lnTo>
                  <a:lnTo>
                    <a:pt x="1032887" y="549402"/>
                  </a:lnTo>
                  <a:lnTo>
                    <a:pt x="1041269" y="556260"/>
                  </a:lnTo>
                  <a:lnTo>
                    <a:pt x="1049651" y="563880"/>
                  </a:lnTo>
                  <a:lnTo>
                    <a:pt x="1058795" y="571500"/>
                  </a:lnTo>
                  <a:lnTo>
                    <a:pt x="1067177" y="578358"/>
                  </a:lnTo>
                  <a:lnTo>
                    <a:pt x="1075559" y="585978"/>
                  </a:lnTo>
                  <a:lnTo>
                    <a:pt x="1083941" y="595884"/>
                  </a:lnTo>
                  <a:lnTo>
                    <a:pt x="1092323" y="606552"/>
                  </a:lnTo>
                  <a:lnTo>
                    <a:pt x="1126613" y="606552"/>
                  </a:lnTo>
                  <a:lnTo>
                    <a:pt x="1134995" y="604266"/>
                  </a:lnTo>
                  <a:lnTo>
                    <a:pt x="1144139" y="594360"/>
                  </a:lnTo>
                  <a:lnTo>
                    <a:pt x="1152521" y="585978"/>
                  </a:lnTo>
                  <a:lnTo>
                    <a:pt x="1160903" y="573786"/>
                  </a:lnTo>
                  <a:lnTo>
                    <a:pt x="1169285" y="562356"/>
                  </a:lnTo>
                  <a:lnTo>
                    <a:pt x="1177667" y="550164"/>
                  </a:lnTo>
                  <a:lnTo>
                    <a:pt x="1186811" y="531876"/>
                  </a:lnTo>
                  <a:lnTo>
                    <a:pt x="1203575" y="525780"/>
                  </a:lnTo>
                  <a:lnTo>
                    <a:pt x="1217406" y="526565"/>
                  </a:lnTo>
                  <a:lnTo>
                    <a:pt x="1227450" y="531528"/>
                  </a:lnTo>
                  <a:lnTo>
                    <a:pt x="1236224" y="539522"/>
                  </a:lnTo>
                  <a:lnTo>
                    <a:pt x="1246247" y="549402"/>
                  </a:lnTo>
                  <a:lnTo>
                    <a:pt x="1256153" y="557784"/>
                  </a:lnTo>
                  <a:lnTo>
                    <a:pt x="1264535" y="566166"/>
                  </a:lnTo>
                  <a:lnTo>
                    <a:pt x="1275285" y="577307"/>
                  </a:lnTo>
                  <a:lnTo>
                    <a:pt x="1285871" y="589407"/>
                  </a:lnTo>
                  <a:lnTo>
                    <a:pt x="1296457" y="601506"/>
                  </a:lnTo>
                  <a:lnTo>
                    <a:pt x="1307207" y="612648"/>
                  </a:lnTo>
                  <a:lnTo>
                    <a:pt x="1323971" y="629412"/>
                  </a:lnTo>
                  <a:lnTo>
                    <a:pt x="1333115" y="639318"/>
                  </a:lnTo>
                  <a:lnTo>
                    <a:pt x="1341497" y="647700"/>
                  </a:lnTo>
                  <a:lnTo>
                    <a:pt x="1349879" y="656844"/>
                  </a:lnTo>
                  <a:lnTo>
                    <a:pt x="1358261" y="663702"/>
                  </a:lnTo>
                  <a:lnTo>
                    <a:pt x="1368036" y="673328"/>
                  </a:lnTo>
                  <a:lnTo>
                    <a:pt x="1378711" y="681875"/>
                  </a:lnTo>
                  <a:lnTo>
                    <a:pt x="1389829" y="689908"/>
                  </a:lnTo>
                  <a:lnTo>
                    <a:pt x="1400933" y="697992"/>
                  </a:lnTo>
                  <a:lnTo>
                    <a:pt x="1409315" y="700278"/>
                  </a:lnTo>
                  <a:lnTo>
                    <a:pt x="1418459" y="701802"/>
                  </a:lnTo>
                  <a:lnTo>
                    <a:pt x="1428838" y="704616"/>
                  </a:lnTo>
                  <a:lnTo>
                    <a:pt x="1439690" y="707293"/>
                  </a:lnTo>
                  <a:lnTo>
                    <a:pt x="1450595" y="709701"/>
                  </a:lnTo>
                  <a:lnTo>
                    <a:pt x="1461131" y="711708"/>
                  </a:lnTo>
                  <a:lnTo>
                    <a:pt x="1469513" y="713994"/>
                  </a:lnTo>
                  <a:lnTo>
                    <a:pt x="1487801" y="713994"/>
                  </a:lnTo>
                  <a:lnTo>
                    <a:pt x="1517724" y="714266"/>
                  </a:lnTo>
                  <a:lnTo>
                    <a:pt x="1547571" y="714622"/>
                  </a:lnTo>
                  <a:lnTo>
                    <a:pt x="1577441" y="714854"/>
                  </a:lnTo>
                  <a:lnTo>
                    <a:pt x="1607435" y="714756"/>
                  </a:lnTo>
                  <a:lnTo>
                    <a:pt x="1640963" y="714756"/>
                  </a:lnTo>
                  <a:lnTo>
                    <a:pt x="1650107" y="713994"/>
                  </a:lnTo>
                  <a:lnTo>
                    <a:pt x="1705110" y="708507"/>
                  </a:lnTo>
                  <a:lnTo>
                    <a:pt x="1759780" y="700759"/>
                  </a:lnTo>
                  <a:lnTo>
                    <a:pt x="1814456" y="693163"/>
                  </a:lnTo>
                  <a:lnTo>
                    <a:pt x="1869479" y="688134"/>
                  </a:lnTo>
                  <a:lnTo>
                    <a:pt x="1925189" y="688086"/>
                  </a:lnTo>
                  <a:lnTo>
                    <a:pt x="1933571" y="689610"/>
                  </a:lnTo>
                  <a:lnTo>
                    <a:pt x="1941953" y="690372"/>
                  </a:lnTo>
                  <a:lnTo>
                    <a:pt x="1951097" y="691896"/>
                  </a:lnTo>
                  <a:lnTo>
                    <a:pt x="1986961" y="709820"/>
                  </a:lnTo>
                  <a:lnTo>
                    <a:pt x="2014110" y="728662"/>
                  </a:lnTo>
                  <a:lnTo>
                    <a:pt x="2039471" y="749313"/>
                  </a:lnTo>
                  <a:lnTo>
                    <a:pt x="2069969" y="772668"/>
                  </a:lnTo>
                  <a:lnTo>
                    <a:pt x="2106831" y="806321"/>
                  </a:lnTo>
                  <a:lnTo>
                    <a:pt x="2115689" y="818168"/>
                  </a:lnTo>
                  <a:lnTo>
                    <a:pt x="2125309" y="829364"/>
                  </a:lnTo>
                  <a:lnTo>
                    <a:pt x="2138549" y="840486"/>
                  </a:lnTo>
                  <a:lnTo>
                    <a:pt x="2148455" y="848868"/>
                  </a:lnTo>
                  <a:lnTo>
                    <a:pt x="2156139" y="857249"/>
                  </a:lnTo>
                </a:path>
              </a:pathLst>
            </a:custGeom>
            <a:ln w="15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205867" y="3084767"/>
            <a:ext cx="314325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spc="15" dirty="0">
                <a:solidFill>
                  <a:srgbClr val="0000FF"/>
                </a:solidFill>
                <a:latin typeface="Arial"/>
                <a:cs typeface="Arial"/>
              </a:rPr>
              <a:t>Hb</a:t>
            </a:r>
            <a:endParaRPr sz="17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44573" y="2200147"/>
            <a:ext cx="1960880" cy="145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indent="-3378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0520" algn="l"/>
              </a:tabLst>
            </a:pPr>
            <a:r>
              <a:rPr sz="2400" spc="-5" dirty="0">
                <a:solidFill>
                  <a:srgbClr val="009A9A"/>
                </a:solidFill>
                <a:latin typeface="Tahoma"/>
                <a:cs typeface="Tahoma"/>
              </a:rPr>
              <a:t>Hemoglobin</a:t>
            </a:r>
            <a:endParaRPr sz="2400" dirty="0">
              <a:latin typeface="Tahoma"/>
              <a:cs typeface="Tahoma"/>
            </a:endParaRPr>
          </a:p>
          <a:p>
            <a:pPr marL="349885" indent="-337820">
              <a:lnSpc>
                <a:spcPct val="100000"/>
              </a:lnSpc>
              <a:buFont typeface="Wingdings"/>
              <a:buChar char=""/>
              <a:tabLst>
                <a:tab pos="350520" algn="l"/>
              </a:tabLst>
            </a:pPr>
            <a:r>
              <a:rPr sz="2400" spc="-5" dirty="0">
                <a:solidFill>
                  <a:srgbClr val="009A9A"/>
                </a:solidFill>
                <a:latin typeface="Tahoma"/>
                <a:cs typeface="Tahoma"/>
              </a:rPr>
              <a:t>Lipid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spc="-5" dirty="0">
                <a:solidFill>
                  <a:srgbClr val="009A9A"/>
                </a:solidFill>
                <a:latin typeface="Tahoma"/>
                <a:cs typeface="Tahoma"/>
              </a:rPr>
              <a:t>Hemoglobin</a:t>
            </a:r>
            <a:endParaRPr sz="2800" dirty="0">
              <a:latin typeface="Tahoma"/>
              <a:cs typeface="Tahom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935492" y="4039489"/>
            <a:ext cx="2668270" cy="50800"/>
            <a:chOff x="1935492" y="4039489"/>
            <a:chExt cx="2668270" cy="50800"/>
          </a:xfrm>
        </p:grpSpPr>
        <p:sp>
          <p:nvSpPr>
            <p:cNvPr id="59" name="object 59"/>
            <p:cNvSpPr/>
            <p:nvPr/>
          </p:nvSpPr>
          <p:spPr>
            <a:xfrm>
              <a:off x="2025281" y="4043934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91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39403" y="406527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54287" y="4043934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91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8409" y="406527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83293" y="4043934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91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97415" y="406527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12299" y="4043934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91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526421" y="406527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41305" y="4043934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91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56189" y="406527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70311" y="4043934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91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85195" y="406527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99317" y="4043934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91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39937" y="4085844"/>
              <a:ext cx="2659380" cy="0"/>
            </a:xfrm>
            <a:custGeom>
              <a:avLst/>
              <a:gdLst/>
              <a:ahLst/>
              <a:cxnLst/>
              <a:rect l="l" t="t" r="r" b="b"/>
              <a:pathLst>
                <a:path w="2659379">
                  <a:moveTo>
                    <a:pt x="0" y="0"/>
                  </a:moveTo>
                  <a:lnTo>
                    <a:pt x="265938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641989" y="3991692"/>
            <a:ext cx="26670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"/>
                <a:cs typeface="Arial"/>
              </a:rPr>
              <a:t>10</a:t>
            </a:r>
            <a:r>
              <a:rPr sz="900" spc="22" baseline="50925" dirty="0">
                <a:latin typeface="Arial"/>
                <a:cs typeface="Arial"/>
              </a:rPr>
              <a:t>2</a:t>
            </a:r>
            <a:endParaRPr sz="900" baseline="50925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898027" y="3770083"/>
            <a:ext cx="2709545" cy="320040"/>
            <a:chOff x="1898027" y="3770083"/>
            <a:chExt cx="2709545" cy="320040"/>
          </a:xfrm>
        </p:grpSpPr>
        <p:sp>
          <p:nvSpPr>
            <p:cNvPr id="75" name="object 75"/>
            <p:cNvSpPr/>
            <p:nvPr/>
          </p:nvSpPr>
          <p:spPr>
            <a:xfrm>
              <a:off x="1918601" y="382981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98027" y="408584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91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918601" y="392506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935676" y="3777995"/>
              <a:ext cx="8890" cy="307975"/>
            </a:xfrm>
            <a:custGeom>
              <a:avLst/>
              <a:gdLst/>
              <a:ahLst/>
              <a:cxnLst/>
              <a:rect l="l" t="t" r="r" b="b"/>
              <a:pathLst>
                <a:path w="8889" h="307975">
                  <a:moveTo>
                    <a:pt x="8521" y="307848"/>
                  </a:moveTo>
                  <a:lnTo>
                    <a:pt x="8521" y="0"/>
                  </a:lnTo>
                  <a:lnTo>
                    <a:pt x="0" y="0"/>
                  </a:lnTo>
                  <a:lnTo>
                    <a:pt x="0" y="307848"/>
                  </a:lnTo>
                  <a:lnTo>
                    <a:pt x="8521" y="3078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092616" y="3777995"/>
              <a:ext cx="334645" cy="74295"/>
            </a:xfrm>
            <a:custGeom>
              <a:avLst/>
              <a:gdLst/>
              <a:ahLst/>
              <a:cxnLst/>
              <a:rect l="l" t="t" r="r" b="b"/>
              <a:pathLst>
                <a:path w="334645" h="74295">
                  <a:moveTo>
                    <a:pt x="0" y="0"/>
                  </a:moveTo>
                  <a:lnTo>
                    <a:pt x="13943" y="11430"/>
                  </a:lnTo>
                  <a:lnTo>
                    <a:pt x="22325" y="19050"/>
                  </a:lnTo>
                  <a:lnTo>
                    <a:pt x="30707" y="25908"/>
                  </a:lnTo>
                  <a:lnTo>
                    <a:pt x="71578" y="48920"/>
                  </a:lnTo>
                  <a:lnTo>
                    <a:pt x="117575" y="66294"/>
                  </a:lnTo>
                  <a:lnTo>
                    <a:pt x="142721" y="70866"/>
                  </a:lnTo>
                  <a:lnTo>
                    <a:pt x="151103" y="72390"/>
                  </a:lnTo>
                  <a:lnTo>
                    <a:pt x="160247" y="73914"/>
                  </a:lnTo>
                  <a:lnTo>
                    <a:pt x="213526" y="62263"/>
                  </a:lnTo>
                  <a:lnTo>
                    <a:pt x="263631" y="41224"/>
                  </a:lnTo>
                  <a:lnTo>
                    <a:pt x="311383" y="14431"/>
                  </a:lnTo>
                  <a:lnTo>
                    <a:pt x="334457" y="0"/>
                  </a:lnTo>
                </a:path>
              </a:pathLst>
            </a:custGeom>
            <a:ln w="158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6981" y="3770083"/>
              <a:ext cx="110248" cy="153746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1346057" y="2074658"/>
            <a:ext cx="213360" cy="1914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300" spc="10" dirty="0">
                <a:latin typeface="Arial"/>
                <a:cs typeface="Arial"/>
              </a:rPr>
              <a:t>Extinction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Coeff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(1/cm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M)</a:t>
            </a:r>
            <a:endParaRPr sz="13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902847" y="3637217"/>
            <a:ext cx="2854960" cy="636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0555">
              <a:lnSpc>
                <a:spcPts val="1745"/>
              </a:lnSpc>
              <a:spcBef>
                <a:spcPts val="120"/>
              </a:spcBef>
            </a:pPr>
            <a:r>
              <a:rPr sz="1750" spc="15" dirty="0">
                <a:solidFill>
                  <a:srgbClr val="FF0000"/>
                </a:solidFill>
                <a:latin typeface="Arial"/>
                <a:cs typeface="Arial"/>
              </a:rPr>
              <a:t>HbO</a:t>
            </a:r>
            <a:endParaRPr sz="1750">
              <a:latin typeface="Arial"/>
              <a:cs typeface="Arial"/>
            </a:endParaRPr>
          </a:p>
          <a:p>
            <a:pPr marR="582295" algn="ctr">
              <a:lnSpc>
                <a:spcPts val="905"/>
              </a:lnSpc>
            </a:pPr>
            <a:r>
              <a:rPr sz="1050" spc="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  <a:tabLst>
                <a:tab pos="441325" algn="l"/>
                <a:tab pos="869950" algn="l"/>
                <a:tab pos="1299210" algn="l"/>
                <a:tab pos="1727835" algn="l"/>
                <a:tab pos="2157095" algn="l"/>
                <a:tab pos="2549525" algn="l"/>
              </a:tabLst>
            </a:pPr>
            <a:r>
              <a:rPr sz="1000" spc="15" dirty="0">
                <a:latin typeface="Arial"/>
                <a:cs typeface="Arial"/>
              </a:rPr>
              <a:t>400	500	600	700	800	900	1000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463679" y="4301291"/>
            <a:ext cx="161290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Arial"/>
                <a:cs typeface="Arial"/>
              </a:rPr>
              <a:t>WAVELENGTH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(NM)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774839" y="4634484"/>
            <a:ext cx="9144000" cy="858519"/>
            <a:chOff x="774839" y="4634484"/>
            <a:chExt cx="9144000" cy="858519"/>
          </a:xfrm>
        </p:grpSpPr>
        <p:sp>
          <p:nvSpPr>
            <p:cNvPr id="85" name="object 85"/>
            <p:cNvSpPr/>
            <p:nvPr/>
          </p:nvSpPr>
          <p:spPr>
            <a:xfrm>
              <a:off x="774839" y="46344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1377" y="4645152"/>
              <a:ext cx="2456688" cy="847344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5019173" y="4053332"/>
            <a:ext cx="4241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3333"/>
              <a:buChar char="•"/>
              <a:tabLst>
                <a:tab pos="232410" algn="l"/>
              </a:tabLst>
            </a:pPr>
            <a:r>
              <a:rPr sz="2400" spc="-5" dirty="0">
                <a:solidFill>
                  <a:srgbClr val="9ACC00"/>
                </a:solidFill>
                <a:latin typeface="Tahoma"/>
                <a:cs typeface="Tahoma"/>
              </a:rPr>
              <a:t>Each</a:t>
            </a:r>
            <a:r>
              <a:rPr sz="2400" spc="-20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hemoglobin</a:t>
            </a:r>
            <a:r>
              <a:rPr sz="2400" spc="-30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has</a:t>
            </a:r>
            <a:r>
              <a:rPr sz="2400" spc="-15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4</a:t>
            </a:r>
            <a:r>
              <a:rPr sz="2400" spc="-20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heme </a:t>
            </a:r>
            <a:r>
              <a:rPr sz="2400" spc="-735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9ACC00"/>
                </a:solidFill>
                <a:latin typeface="Tahoma"/>
                <a:cs typeface="Tahoma"/>
              </a:rPr>
              <a:t>(Fe</a:t>
            </a:r>
            <a:r>
              <a:rPr sz="2400" spc="-22" baseline="24305" dirty="0">
                <a:solidFill>
                  <a:srgbClr val="9ACC00"/>
                </a:solidFill>
                <a:latin typeface="Tahoma"/>
                <a:cs typeface="Tahoma"/>
              </a:rPr>
              <a:t>2+</a:t>
            </a:r>
            <a:r>
              <a:rPr sz="2400" spc="-15" dirty="0">
                <a:solidFill>
                  <a:srgbClr val="9ACC00"/>
                </a:solidFill>
                <a:latin typeface="Tahoma"/>
                <a:cs typeface="Tahoma"/>
              </a:rPr>
              <a:t>)</a:t>
            </a:r>
            <a:r>
              <a:rPr sz="2400" spc="-5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sites</a:t>
            </a:r>
            <a:r>
              <a:rPr sz="2400" spc="-10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to</a:t>
            </a:r>
            <a:r>
              <a:rPr sz="2400" spc="-10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9ACC00"/>
                </a:solidFill>
                <a:latin typeface="Tahoma"/>
                <a:cs typeface="Tahoma"/>
              </a:rPr>
              <a:t>bind O</a:t>
            </a:r>
            <a:r>
              <a:rPr sz="2400" spc="-7" baseline="-20833" dirty="0">
                <a:solidFill>
                  <a:srgbClr val="9ACC00"/>
                </a:solidFill>
                <a:latin typeface="Tahoma"/>
                <a:cs typeface="Tahoma"/>
              </a:rPr>
              <a:t>2</a:t>
            </a:r>
            <a:endParaRPr sz="2400" baseline="-20833">
              <a:latin typeface="Tahoma"/>
              <a:cs typeface="Tahoma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774839" y="5491734"/>
            <a:ext cx="9144000" cy="1506855"/>
            <a:chOff x="774839" y="5491734"/>
            <a:chExt cx="9144000" cy="1506855"/>
          </a:xfrm>
        </p:grpSpPr>
        <p:sp>
          <p:nvSpPr>
            <p:cNvPr id="89" name="object 89"/>
            <p:cNvSpPr/>
            <p:nvPr/>
          </p:nvSpPr>
          <p:spPr>
            <a:xfrm>
              <a:off x="774839" y="54917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8977" y="5492496"/>
              <a:ext cx="2694432" cy="85725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3089" y="6349746"/>
              <a:ext cx="2231135" cy="648461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5019173" y="4784852"/>
            <a:ext cx="47294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indent="-23304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71145" algn="l"/>
              </a:tabLst>
            </a:pPr>
            <a:r>
              <a:rPr sz="2400" spc="-10" dirty="0">
                <a:solidFill>
                  <a:srgbClr val="9ACC00"/>
                </a:solidFill>
                <a:latin typeface="Tahoma"/>
                <a:cs typeface="Tahoma"/>
              </a:rPr>
              <a:t>Responsible</a:t>
            </a:r>
            <a:r>
              <a:rPr sz="2400" spc="-25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9ACC00"/>
                </a:solidFill>
                <a:latin typeface="Tahoma"/>
                <a:cs typeface="Tahoma"/>
              </a:rPr>
              <a:t>for</a:t>
            </a:r>
            <a:r>
              <a:rPr sz="2400" spc="-20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9ACC00"/>
                </a:solidFill>
                <a:latin typeface="Tahoma"/>
                <a:cs typeface="Tahoma"/>
              </a:rPr>
              <a:t>oxygen</a:t>
            </a:r>
            <a:r>
              <a:rPr sz="2400" spc="-20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9ACC00"/>
                </a:solidFill>
                <a:latin typeface="Tahoma"/>
                <a:cs typeface="Tahoma"/>
              </a:rPr>
              <a:t>transport</a:t>
            </a:r>
            <a:endParaRPr sz="2400" dirty="0">
              <a:latin typeface="Tahoma"/>
              <a:cs typeface="Tahoma"/>
            </a:endParaRPr>
          </a:p>
          <a:p>
            <a:pPr marL="38100" algn="just">
              <a:lnSpc>
                <a:spcPct val="100000"/>
              </a:lnSpc>
            </a:pPr>
            <a:r>
              <a:rPr sz="2400" spc="-5" dirty="0">
                <a:solidFill>
                  <a:srgbClr val="9ACC00"/>
                </a:solidFill>
                <a:latin typeface="Tahoma"/>
                <a:cs typeface="Tahoma"/>
              </a:rPr>
              <a:t>•HbO</a:t>
            </a:r>
            <a:r>
              <a:rPr sz="2400" spc="-7" baseline="-20833" dirty="0">
                <a:solidFill>
                  <a:srgbClr val="9ACC00"/>
                </a:solidFill>
                <a:latin typeface="Tahoma"/>
                <a:cs typeface="Tahoma"/>
              </a:rPr>
              <a:t>2</a:t>
            </a:r>
            <a:r>
              <a:rPr sz="2400" spc="322" baseline="-20833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and</a:t>
            </a:r>
            <a:r>
              <a:rPr sz="2400" spc="-30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9ACC00"/>
                </a:solidFill>
                <a:latin typeface="Tahoma"/>
                <a:cs typeface="Tahoma"/>
              </a:rPr>
              <a:t>Hb</a:t>
            </a:r>
            <a:endParaRPr sz="2400" dirty="0">
              <a:latin typeface="Tahoma"/>
              <a:cs typeface="Tahoma"/>
            </a:endParaRPr>
          </a:p>
          <a:p>
            <a:pPr marL="38100" marR="72390" algn="just">
              <a:lnSpc>
                <a:spcPct val="100000"/>
              </a:lnSpc>
              <a:buChar char="•"/>
              <a:tabLst>
                <a:tab pos="271145" algn="l"/>
              </a:tabLst>
            </a:pPr>
            <a:r>
              <a:rPr sz="2400" spc="-10" dirty="0">
                <a:solidFill>
                  <a:srgbClr val="9ACC00"/>
                </a:solidFill>
                <a:latin typeface="Tahoma"/>
                <a:cs typeface="Tahoma"/>
              </a:rPr>
              <a:t>oxygen saturation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is an indicator </a:t>
            </a:r>
            <a:r>
              <a:rPr sz="2400" spc="-735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9ACC00"/>
                </a:solidFill>
                <a:latin typeface="Tahoma"/>
                <a:cs typeface="Tahoma"/>
              </a:rPr>
              <a:t>of </a:t>
            </a:r>
            <a:r>
              <a:rPr sz="2400" spc="-10" dirty="0">
                <a:solidFill>
                  <a:srgbClr val="9ACC00"/>
                </a:solidFill>
                <a:latin typeface="Tahoma"/>
                <a:cs typeface="Tahoma"/>
              </a:rPr>
              <a:t>oxygen delivery </a:t>
            </a:r>
            <a:r>
              <a:rPr sz="2400" spc="-5" dirty="0">
                <a:solidFill>
                  <a:srgbClr val="9ACC00"/>
                </a:solidFill>
                <a:latin typeface="Tahoma"/>
                <a:cs typeface="Tahoma"/>
              </a:rPr>
              <a:t>and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 utilization </a:t>
            </a:r>
            <a:r>
              <a:rPr sz="2400" spc="5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as</a:t>
            </a:r>
            <a:r>
              <a:rPr sz="2400" spc="-5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well</a:t>
            </a:r>
            <a:r>
              <a:rPr sz="2400" spc="-5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9ACC00"/>
                </a:solidFill>
                <a:latin typeface="Tahoma"/>
                <a:cs typeface="Tahoma"/>
              </a:rPr>
              <a:t>as</a:t>
            </a:r>
            <a:r>
              <a:rPr sz="2400" spc="5" dirty="0">
                <a:solidFill>
                  <a:srgbClr val="9ACC0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9ACC00"/>
                </a:solidFill>
                <a:latin typeface="Tahoma"/>
                <a:cs typeface="Tahoma"/>
              </a:rPr>
              <a:t>metabolic </a:t>
            </a:r>
            <a:r>
              <a:rPr sz="2400" spc="-10" dirty="0">
                <a:solidFill>
                  <a:srgbClr val="9ACC00"/>
                </a:solidFill>
                <a:latin typeface="Tahoma"/>
                <a:cs typeface="Tahoma"/>
              </a:rPr>
              <a:t>activity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06597" y="1822308"/>
            <a:ext cx="26670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"/>
                <a:cs typeface="Arial"/>
              </a:rPr>
              <a:t>10</a:t>
            </a:r>
            <a:r>
              <a:rPr sz="900" spc="22" baseline="50925" dirty="0">
                <a:latin typeface="Arial"/>
                <a:cs typeface="Arial"/>
              </a:rPr>
              <a:t>6</a:t>
            </a:r>
            <a:endParaRPr sz="900" baseline="50925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58178" y="1911223"/>
            <a:ext cx="297815" cy="160655"/>
            <a:chOff x="6758178" y="1911223"/>
            <a:chExt cx="297815" cy="160655"/>
          </a:xfrm>
        </p:grpSpPr>
        <p:sp>
          <p:nvSpPr>
            <p:cNvPr id="6" name="object 6"/>
            <p:cNvSpPr/>
            <p:nvPr/>
          </p:nvSpPr>
          <p:spPr>
            <a:xfrm>
              <a:off x="6783197" y="203530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83197" y="199872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83197" y="196824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83197" y="194005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62623" y="191566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4191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00285" y="1915668"/>
              <a:ext cx="8890" cy="147955"/>
            </a:xfrm>
            <a:custGeom>
              <a:avLst/>
              <a:gdLst/>
              <a:ahLst/>
              <a:cxnLst/>
              <a:rect l="l" t="t" r="r" b="b"/>
              <a:pathLst>
                <a:path w="8890" h="147955">
                  <a:moveTo>
                    <a:pt x="0" y="0"/>
                  </a:moveTo>
                  <a:lnTo>
                    <a:pt x="0" y="147828"/>
                  </a:lnTo>
                  <a:lnTo>
                    <a:pt x="8521" y="147828"/>
                  </a:lnTo>
                  <a:lnTo>
                    <a:pt x="85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785" y="2053590"/>
              <a:ext cx="27940" cy="10160"/>
            </a:xfrm>
            <a:custGeom>
              <a:avLst/>
              <a:gdLst/>
              <a:ahLst/>
              <a:cxnLst/>
              <a:rect l="l" t="t" r="r" b="b"/>
              <a:pathLst>
                <a:path w="27940" h="10160">
                  <a:moveTo>
                    <a:pt x="0" y="9906"/>
                  </a:moveTo>
                  <a:lnTo>
                    <a:pt x="7264" y="0"/>
                  </a:lnTo>
                  <a:lnTo>
                    <a:pt x="16408" y="0"/>
                  </a:lnTo>
                  <a:lnTo>
                    <a:pt x="24790" y="2286"/>
                  </a:lnTo>
                  <a:lnTo>
                    <a:pt x="27784" y="9906"/>
                  </a:lnTo>
                </a:path>
              </a:pathLst>
            </a:custGeom>
            <a:ln w="15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06597" y="2358757"/>
            <a:ext cx="26670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"/>
                <a:cs typeface="Arial"/>
              </a:rPr>
              <a:t>10</a:t>
            </a:r>
            <a:r>
              <a:rPr sz="900" spc="22" baseline="50925" dirty="0">
                <a:latin typeface="Arial"/>
                <a:cs typeface="Arial"/>
              </a:rPr>
              <a:t>5</a:t>
            </a:r>
            <a:endParaRPr sz="900" baseline="50925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4839" y="2055558"/>
            <a:ext cx="9144000" cy="1722755"/>
            <a:chOff x="774839" y="2055558"/>
            <a:chExt cx="9144000" cy="1722755"/>
          </a:xfrm>
        </p:grpSpPr>
        <p:sp>
          <p:nvSpPr>
            <p:cNvPr id="15" name="object 15"/>
            <p:cNvSpPr/>
            <p:nvPr/>
          </p:nvSpPr>
          <p:spPr>
            <a:xfrm>
              <a:off x="6783197" y="212902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83197" y="207721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83197" y="282702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83197" y="273177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83197" y="266471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83197" y="261366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3197" y="257098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3197" y="253517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83197" y="250393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83197" y="247650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62623" y="245211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4191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83197" y="229057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83197" y="219608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00284" y="2063496"/>
              <a:ext cx="8890" cy="857250"/>
            </a:xfrm>
            <a:custGeom>
              <a:avLst/>
              <a:gdLst/>
              <a:ahLst/>
              <a:cxnLst/>
              <a:rect l="l" t="t" r="r" b="b"/>
              <a:pathLst>
                <a:path w="8890" h="857250">
                  <a:moveTo>
                    <a:pt x="8521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8521" y="857250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04545" y="2065782"/>
              <a:ext cx="902969" cy="855344"/>
            </a:xfrm>
            <a:custGeom>
              <a:avLst/>
              <a:gdLst/>
              <a:ahLst/>
              <a:cxnLst/>
              <a:rect l="l" t="t" r="r" b="b"/>
              <a:pathLst>
                <a:path w="902970" h="855344">
                  <a:moveTo>
                    <a:pt x="0" y="364998"/>
                  </a:moveTo>
                  <a:lnTo>
                    <a:pt x="30305" y="303699"/>
                  </a:lnTo>
                  <a:lnTo>
                    <a:pt x="49616" y="241839"/>
                  </a:lnTo>
                  <a:lnTo>
                    <a:pt x="59435" y="211074"/>
                  </a:lnTo>
                  <a:lnTo>
                    <a:pt x="67817" y="190500"/>
                  </a:lnTo>
                  <a:lnTo>
                    <a:pt x="76199" y="174498"/>
                  </a:lnTo>
                  <a:lnTo>
                    <a:pt x="97577" y="134656"/>
                  </a:lnTo>
                  <a:lnTo>
                    <a:pt x="108985" y="100826"/>
                  </a:lnTo>
                  <a:lnTo>
                    <a:pt x="117144" y="66875"/>
                  </a:lnTo>
                  <a:lnTo>
                    <a:pt x="128777" y="26670"/>
                  </a:lnTo>
                  <a:lnTo>
                    <a:pt x="137160" y="11430"/>
                  </a:lnTo>
                  <a:lnTo>
                    <a:pt x="146303" y="0"/>
                  </a:lnTo>
                  <a:lnTo>
                    <a:pt x="154685" y="1524"/>
                  </a:lnTo>
                  <a:lnTo>
                    <a:pt x="163067" y="3810"/>
                  </a:lnTo>
                  <a:lnTo>
                    <a:pt x="171449" y="20574"/>
                  </a:lnTo>
                  <a:lnTo>
                    <a:pt x="179831" y="44958"/>
                  </a:lnTo>
                  <a:lnTo>
                    <a:pt x="191249" y="88967"/>
                  </a:lnTo>
                  <a:lnTo>
                    <a:pt x="203566" y="134296"/>
                  </a:lnTo>
                  <a:lnTo>
                    <a:pt x="215356" y="180099"/>
                  </a:lnTo>
                  <a:lnTo>
                    <a:pt x="225192" y="225531"/>
                  </a:lnTo>
                  <a:lnTo>
                    <a:pt x="231647" y="269748"/>
                  </a:lnTo>
                  <a:lnTo>
                    <a:pt x="240029" y="319278"/>
                  </a:lnTo>
                  <a:lnTo>
                    <a:pt x="248411" y="345186"/>
                  </a:lnTo>
                  <a:lnTo>
                    <a:pt x="256794" y="380238"/>
                  </a:lnTo>
                  <a:lnTo>
                    <a:pt x="265176" y="403860"/>
                  </a:lnTo>
                  <a:lnTo>
                    <a:pt x="274320" y="434340"/>
                  </a:lnTo>
                  <a:lnTo>
                    <a:pt x="282702" y="448818"/>
                  </a:lnTo>
                  <a:lnTo>
                    <a:pt x="291084" y="479298"/>
                  </a:lnTo>
                  <a:lnTo>
                    <a:pt x="299466" y="493776"/>
                  </a:lnTo>
                  <a:lnTo>
                    <a:pt x="307848" y="509778"/>
                  </a:lnTo>
                  <a:lnTo>
                    <a:pt x="316992" y="531876"/>
                  </a:lnTo>
                  <a:lnTo>
                    <a:pt x="325374" y="550164"/>
                  </a:lnTo>
                  <a:lnTo>
                    <a:pt x="335280" y="560070"/>
                  </a:lnTo>
                  <a:lnTo>
                    <a:pt x="343662" y="574548"/>
                  </a:lnTo>
                  <a:lnTo>
                    <a:pt x="352044" y="591312"/>
                  </a:lnTo>
                  <a:lnTo>
                    <a:pt x="360426" y="599694"/>
                  </a:lnTo>
                  <a:lnTo>
                    <a:pt x="368808" y="617220"/>
                  </a:lnTo>
                  <a:lnTo>
                    <a:pt x="377952" y="631698"/>
                  </a:lnTo>
                  <a:lnTo>
                    <a:pt x="386334" y="642366"/>
                  </a:lnTo>
                  <a:lnTo>
                    <a:pt x="394716" y="653796"/>
                  </a:lnTo>
                  <a:lnTo>
                    <a:pt x="430272" y="695453"/>
                  </a:lnTo>
                  <a:lnTo>
                    <a:pt x="463295" y="717042"/>
                  </a:lnTo>
                  <a:lnTo>
                    <a:pt x="471678" y="720852"/>
                  </a:lnTo>
                  <a:lnTo>
                    <a:pt x="480059" y="726948"/>
                  </a:lnTo>
                  <a:lnTo>
                    <a:pt x="514350" y="749808"/>
                  </a:lnTo>
                  <a:lnTo>
                    <a:pt x="530968" y="756607"/>
                  </a:lnTo>
                  <a:lnTo>
                    <a:pt x="538962" y="760685"/>
                  </a:lnTo>
                  <a:lnTo>
                    <a:pt x="583692" y="749046"/>
                  </a:lnTo>
                  <a:lnTo>
                    <a:pt x="601469" y="712952"/>
                  </a:lnTo>
                  <a:lnTo>
                    <a:pt x="616486" y="675651"/>
                  </a:lnTo>
                  <a:lnTo>
                    <a:pt x="629965" y="637708"/>
                  </a:lnTo>
                  <a:lnTo>
                    <a:pt x="643128" y="599694"/>
                  </a:lnTo>
                  <a:lnTo>
                    <a:pt x="651510" y="578358"/>
                  </a:lnTo>
                  <a:lnTo>
                    <a:pt x="660654" y="562356"/>
                  </a:lnTo>
                  <a:lnTo>
                    <a:pt x="669036" y="548640"/>
                  </a:lnTo>
                  <a:lnTo>
                    <a:pt x="677418" y="538734"/>
                  </a:lnTo>
                  <a:lnTo>
                    <a:pt x="685800" y="532638"/>
                  </a:lnTo>
                  <a:lnTo>
                    <a:pt x="694182" y="532638"/>
                  </a:lnTo>
                  <a:lnTo>
                    <a:pt x="703326" y="537972"/>
                  </a:lnTo>
                  <a:lnTo>
                    <a:pt x="711708" y="547878"/>
                  </a:lnTo>
                  <a:lnTo>
                    <a:pt x="720090" y="563118"/>
                  </a:lnTo>
                  <a:lnTo>
                    <a:pt x="728472" y="582930"/>
                  </a:lnTo>
                  <a:lnTo>
                    <a:pt x="736854" y="601218"/>
                  </a:lnTo>
                  <a:lnTo>
                    <a:pt x="745998" y="617982"/>
                  </a:lnTo>
                  <a:lnTo>
                    <a:pt x="765443" y="643553"/>
                  </a:lnTo>
                  <a:lnTo>
                    <a:pt x="781711" y="644809"/>
                  </a:lnTo>
                  <a:lnTo>
                    <a:pt x="795363" y="627888"/>
                  </a:lnTo>
                  <a:lnTo>
                    <a:pt x="806958" y="598932"/>
                  </a:lnTo>
                  <a:lnTo>
                    <a:pt x="815340" y="574548"/>
                  </a:lnTo>
                  <a:lnTo>
                    <a:pt x="823722" y="550926"/>
                  </a:lnTo>
                  <a:lnTo>
                    <a:pt x="832104" y="532638"/>
                  </a:lnTo>
                  <a:lnTo>
                    <a:pt x="840486" y="523494"/>
                  </a:lnTo>
                  <a:lnTo>
                    <a:pt x="849630" y="526542"/>
                  </a:lnTo>
                  <a:lnTo>
                    <a:pt x="866394" y="580644"/>
                  </a:lnTo>
                  <a:lnTo>
                    <a:pt x="874776" y="633222"/>
                  </a:lnTo>
                  <a:lnTo>
                    <a:pt x="883158" y="694182"/>
                  </a:lnTo>
                  <a:lnTo>
                    <a:pt x="892302" y="763524"/>
                  </a:lnTo>
                  <a:lnTo>
                    <a:pt x="900684" y="836676"/>
                  </a:lnTo>
                  <a:lnTo>
                    <a:pt x="902757" y="854964"/>
                  </a:lnTo>
                </a:path>
              </a:pathLst>
            </a:custGeom>
            <a:ln w="158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04545" y="2063496"/>
              <a:ext cx="953769" cy="857250"/>
            </a:xfrm>
            <a:custGeom>
              <a:avLst/>
              <a:gdLst/>
              <a:ahLst/>
              <a:cxnLst/>
              <a:rect l="l" t="t" r="r" b="b"/>
              <a:pathLst>
                <a:path w="953770" h="857250">
                  <a:moveTo>
                    <a:pt x="0" y="300989"/>
                  </a:moveTo>
                  <a:lnTo>
                    <a:pt x="8382" y="300989"/>
                  </a:lnTo>
                  <a:lnTo>
                    <a:pt x="16764" y="296417"/>
                  </a:lnTo>
                  <a:lnTo>
                    <a:pt x="25146" y="288035"/>
                  </a:lnTo>
                  <a:lnTo>
                    <a:pt x="33528" y="278891"/>
                  </a:lnTo>
                  <a:lnTo>
                    <a:pt x="42672" y="268223"/>
                  </a:lnTo>
                  <a:lnTo>
                    <a:pt x="51053" y="251459"/>
                  </a:lnTo>
                  <a:lnTo>
                    <a:pt x="59436" y="236219"/>
                  </a:lnTo>
                  <a:lnTo>
                    <a:pt x="76200" y="211835"/>
                  </a:lnTo>
                  <a:lnTo>
                    <a:pt x="85343" y="201167"/>
                  </a:lnTo>
                  <a:lnTo>
                    <a:pt x="93725" y="187451"/>
                  </a:lnTo>
                  <a:lnTo>
                    <a:pt x="102107" y="172211"/>
                  </a:lnTo>
                  <a:lnTo>
                    <a:pt x="112014" y="156971"/>
                  </a:lnTo>
                  <a:lnTo>
                    <a:pt x="120396" y="142493"/>
                  </a:lnTo>
                  <a:lnTo>
                    <a:pt x="140628" y="111399"/>
                  </a:lnTo>
                  <a:lnTo>
                    <a:pt x="161896" y="75961"/>
                  </a:lnTo>
                  <a:lnTo>
                    <a:pt x="183750" y="41595"/>
                  </a:lnTo>
                  <a:lnTo>
                    <a:pt x="205740" y="13715"/>
                  </a:lnTo>
                  <a:lnTo>
                    <a:pt x="214122" y="1523"/>
                  </a:lnTo>
                  <a:lnTo>
                    <a:pt x="215239" y="0"/>
                  </a:lnTo>
                </a:path>
                <a:path w="953770" h="857250">
                  <a:moveTo>
                    <a:pt x="243023" y="0"/>
                  </a:moveTo>
                  <a:lnTo>
                    <a:pt x="248411" y="13715"/>
                  </a:lnTo>
                  <a:lnTo>
                    <a:pt x="256794" y="58673"/>
                  </a:lnTo>
                  <a:lnTo>
                    <a:pt x="265176" y="87629"/>
                  </a:lnTo>
                  <a:lnTo>
                    <a:pt x="274320" y="146303"/>
                  </a:lnTo>
                  <a:lnTo>
                    <a:pt x="282702" y="187451"/>
                  </a:lnTo>
                  <a:lnTo>
                    <a:pt x="291084" y="260603"/>
                  </a:lnTo>
                  <a:lnTo>
                    <a:pt x="299466" y="380237"/>
                  </a:lnTo>
                  <a:lnTo>
                    <a:pt x="316992" y="625601"/>
                  </a:lnTo>
                  <a:lnTo>
                    <a:pt x="325374" y="662939"/>
                  </a:lnTo>
                  <a:lnTo>
                    <a:pt x="335280" y="702563"/>
                  </a:lnTo>
                  <a:lnTo>
                    <a:pt x="343662" y="726947"/>
                  </a:lnTo>
                  <a:lnTo>
                    <a:pt x="351568" y="751443"/>
                  </a:lnTo>
                  <a:lnTo>
                    <a:pt x="360968" y="771977"/>
                  </a:lnTo>
                  <a:lnTo>
                    <a:pt x="372383" y="791332"/>
                  </a:lnTo>
                  <a:lnTo>
                    <a:pt x="386334" y="812291"/>
                  </a:lnTo>
                  <a:lnTo>
                    <a:pt x="394716" y="825245"/>
                  </a:lnTo>
                  <a:lnTo>
                    <a:pt x="411480" y="832865"/>
                  </a:lnTo>
                  <a:lnTo>
                    <a:pt x="420623" y="835151"/>
                  </a:lnTo>
                  <a:lnTo>
                    <a:pt x="429006" y="836675"/>
                  </a:lnTo>
                  <a:lnTo>
                    <a:pt x="437388" y="831341"/>
                  </a:lnTo>
                  <a:lnTo>
                    <a:pt x="445770" y="826769"/>
                  </a:lnTo>
                  <a:lnTo>
                    <a:pt x="454152" y="821435"/>
                  </a:lnTo>
                  <a:lnTo>
                    <a:pt x="463295" y="816863"/>
                  </a:lnTo>
                  <a:lnTo>
                    <a:pt x="471678" y="804671"/>
                  </a:lnTo>
                  <a:lnTo>
                    <a:pt x="480059" y="794765"/>
                  </a:lnTo>
                  <a:lnTo>
                    <a:pt x="490744" y="781349"/>
                  </a:lnTo>
                  <a:lnTo>
                    <a:pt x="501686" y="768876"/>
                  </a:lnTo>
                  <a:lnTo>
                    <a:pt x="512483" y="756203"/>
                  </a:lnTo>
                  <a:lnTo>
                    <a:pt x="522731" y="742187"/>
                  </a:lnTo>
                  <a:lnTo>
                    <a:pt x="531114" y="733043"/>
                  </a:lnTo>
                  <a:lnTo>
                    <a:pt x="539496" y="723137"/>
                  </a:lnTo>
                  <a:lnTo>
                    <a:pt x="557784" y="703325"/>
                  </a:lnTo>
                  <a:lnTo>
                    <a:pt x="566166" y="693419"/>
                  </a:lnTo>
                  <a:lnTo>
                    <a:pt x="596401" y="660844"/>
                  </a:lnTo>
                  <a:lnTo>
                    <a:pt x="624759" y="628583"/>
                  </a:lnTo>
                  <a:lnTo>
                    <a:pt x="653728" y="596736"/>
                  </a:lnTo>
                  <a:lnTo>
                    <a:pt x="685800" y="565403"/>
                  </a:lnTo>
                  <a:lnTo>
                    <a:pt x="694182" y="558545"/>
                  </a:lnTo>
                  <a:lnTo>
                    <a:pt x="703326" y="550925"/>
                  </a:lnTo>
                  <a:lnTo>
                    <a:pt x="739934" y="530232"/>
                  </a:lnTo>
                  <a:lnTo>
                    <a:pt x="769662" y="533204"/>
                  </a:lnTo>
                  <a:lnTo>
                    <a:pt x="796321" y="553038"/>
                  </a:lnTo>
                  <a:lnTo>
                    <a:pt x="823722" y="582929"/>
                  </a:lnTo>
                  <a:lnTo>
                    <a:pt x="832104" y="591311"/>
                  </a:lnTo>
                  <a:lnTo>
                    <a:pt x="840486" y="601217"/>
                  </a:lnTo>
                  <a:lnTo>
                    <a:pt x="849630" y="611123"/>
                  </a:lnTo>
                  <a:lnTo>
                    <a:pt x="866394" y="627887"/>
                  </a:lnTo>
                  <a:lnTo>
                    <a:pt x="883158" y="647699"/>
                  </a:lnTo>
                  <a:lnTo>
                    <a:pt x="909066" y="707135"/>
                  </a:lnTo>
                  <a:lnTo>
                    <a:pt x="925830" y="765809"/>
                  </a:lnTo>
                  <a:lnTo>
                    <a:pt x="941175" y="827252"/>
                  </a:lnTo>
                  <a:lnTo>
                    <a:pt x="952876" y="855816"/>
                  </a:lnTo>
                  <a:lnTo>
                    <a:pt x="953541" y="857249"/>
                  </a:lnTo>
                </a:path>
              </a:pathLst>
            </a:custGeom>
            <a:ln w="15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4839" y="29199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33405" y="1552752"/>
            <a:ext cx="4766945" cy="155511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Hemoglobin</a:t>
            </a:r>
            <a:endParaRPr sz="2200">
              <a:latin typeface="Arial"/>
              <a:cs typeface="Arial"/>
            </a:endParaRPr>
          </a:p>
          <a:p>
            <a:pPr marL="186690" indent="-174625">
              <a:lnSpc>
                <a:spcPts val="2530"/>
              </a:lnSpc>
              <a:spcBef>
                <a:spcPts val="530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Responsible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for</a:t>
            </a:r>
            <a:r>
              <a:rPr sz="2200" b="1" spc="-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oxygen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transport</a:t>
            </a:r>
            <a:endParaRPr sz="2200">
              <a:latin typeface="Arial"/>
              <a:cs typeface="Arial"/>
            </a:endParaRPr>
          </a:p>
          <a:p>
            <a:pPr marL="652145" lvl="1" indent="-286385">
              <a:lnSpc>
                <a:spcPts val="2055"/>
              </a:lnSpc>
              <a:buChar char="•"/>
              <a:tabLst>
                <a:tab pos="652145" algn="l"/>
                <a:tab pos="65278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HbO2</a:t>
            </a:r>
            <a:r>
              <a:rPr sz="19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19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Hb</a:t>
            </a:r>
            <a:endParaRPr sz="1900">
              <a:latin typeface="Arial"/>
              <a:cs typeface="Arial"/>
            </a:endParaRPr>
          </a:p>
          <a:p>
            <a:pPr marL="652780" marR="5080" lvl="1" indent="-285750">
              <a:lnSpc>
                <a:spcPct val="70000"/>
              </a:lnSpc>
              <a:spcBef>
                <a:spcPts val="570"/>
              </a:spcBef>
              <a:buChar char="•"/>
              <a:tabLst>
                <a:tab pos="652145" algn="l"/>
                <a:tab pos="652780" algn="l"/>
                <a:tab pos="2939415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oxygen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saturation</a:t>
            </a:r>
            <a:r>
              <a:rPr sz="19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is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an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indicator</a:t>
            </a:r>
            <a:r>
              <a:rPr sz="19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of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oxygen</a:t>
            </a:r>
            <a:r>
              <a:rPr sz="19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delivery</a:t>
            </a:r>
            <a:r>
              <a:rPr sz="1900" spc="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and	utilization as</a:t>
            </a:r>
            <a:r>
              <a:rPr sz="19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well</a:t>
            </a:r>
            <a:endParaRPr sz="1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06597" y="3430129"/>
            <a:ext cx="26670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"/>
                <a:cs typeface="Arial"/>
              </a:rPr>
              <a:t>10</a:t>
            </a:r>
            <a:r>
              <a:rPr sz="900" spc="22" baseline="50925" dirty="0">
                <a:latin typeface="Arial"/>
                <a:cs typeface="Arial"/>
              </a:rPr>
              <a:t>3</a:t>
            </a:r>
            <a:endParaRPr sz="900" baseline="5092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06597" y="2893681"/>
            <a:ext cx="26670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"/>
                <a:cs typeface="Arial"/>
              </a:rPr>
              <a:t>10</a:t>
            </a:r>
            <a:r>
              <a:rPr sz="900" spc="22" baseline="50925" dirty="0">
                <a:latin typeface="Arial"/>
                <a:cs typeface="Arial"/>
              </a:rPr>
              <a:t>4</a:t>
            </a:r>
            <a:endParaRPr sz="900" baseline="50925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758178" y="2912808"/>
            <a:ext cx="2713990" cy="873125"/>
            <a:chOff x="6758178" y="2912808"/>
            <a:chExt cx="2713990" cy="873125"/>
          </a:xfrm>
        </p:grpSpPr>
        <p:sp>
          <p:nvSpPr>
            <p:cNvPr id="36" name="object 36"/>
            <p:cNvSpPr/>
            <p:nvPr/>
          </p:nvSpPr>
          <p:spPr>
            <a:xfrm>
              <a:off x="6783197" y="373608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83197" y="368503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83197" y="364236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83197" y="360654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83197" y="357530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83197" y="354863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62623" y="3524250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4191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83197" y="336194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83197" y="326821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83197" y="320116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83197" y="314858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783197" y="310743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83197" y="307086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83197" y="304038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783197" y="301218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62623" y="298780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4191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00285" y="2920746"/>
              <a:ext cx="8890" cy="857250"/>
            </a:xfrm>
            <a:custGeom>
              <a:avLst/>
              <a:gdLst/>
              <a:ahLst/>
              <a:cxnLst/>
              <a:rect l="l" t="t" r="r" b="b"/>
              <a:pathLst>
                <a:path w="8890" h="857250">
                  <a:moveTo>
                    <a:pt x="8521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8521" y="857250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707303" y="2920746"/>
              <a:ext cx="1757045" cy="857250"/>
            </a:xfrm>
            <a:custGeom>
              <a:avLst/>
              <a:gdLst/>
              <a:ahLst/>
              <a:cxnLst/>
              <a:rect l="l" t="t" r="r" b="b"/>
              <a:pathLst>
                <a:path w="1757045" h="857250">
                  <a:moveTo>
                    <a:pt x="0" y="0"/>
                  </a:moveTo>
                  <a:lnTo>
                    <a:pt x="6308" y="55625"/>
                  </a:lnTo>
                  <a:lnTo>
                    <a:pt x="14690" y="128015"/>
                  </a:lnTo>
                  <a:lnTo>
                    <a:pt x="23072" y="198881"/>
                  </a:lnTo>
                  <a:lnTo>
                    <a:pt x="32216" y="252221"/>
                  </a:lnTo>
                  <a:lnTo>
                    <a:pt x="40598" y="331469"/>
                  </a:lnTo>
                  <a:lnTo>
                    <a:pt x="48980" y="374141"/>
                  </a:lnTo>
                  <a:lnTo>
                    <a:pt x="57362" y="426719"/>
                  </a:lnTo>
                  <a:lnTo>
                    <a:pt x="65744" y="467105"/>
                  </a:lnTo>
                  <a:lnTo>
                    <a:pt x="74888" y="486155"/>
                  </a:lnTo>
                  <a:lnTo>
                    <a:pt x="83270" y="506729"/>
                  </a:lnTo>
                  <a:lnTo>
                    <a:pt x="101493" y="555412"/>
                  </a:lnTo>
                  <a:lnTo>
                    <a:pt x="120655" y="603761"/>
                  </a:lnTo>
                  <a:lnTo>
                    <a:pt x="140555" y="651790"/>
                  </a:lnTo>
                  <a:lnTo>
                    <a:pt x="160994" y="699515"/>
                  </a:lnTo>
                  <a:lnTo>
                    <a:pt x="169376" y="717803"/>
                  </a:lnTo>
                  <a:lnTo>
                    <a:pt x="178520" y="737615"/>
                  </a:lnTo>
                  <a:lnTo>
                    <a:pt x="186902" y="758189"/>
                  </a:lnTo>
                  <a:lnTo>
                    <a:pt x="195284" y="774191"/>
                  </a:lnTo>
                  <a:lnTo>
                    <a:pt x="215476" y="796426"/>
                  </a:lnTo>
                  <a:lnTo>
                    <a:pt x="231274" y="813911"/>
                  </a:lnTo>
                  <a:lnTo>
                    <a:pt x="248317" y="830395"/>
                  </a:lnTo>
                  <a:lnTo>
                    <a:pt x="272246" y="849629"/>
                  </a:lnTo>
                  <a:lnTo>
                    <a:pt x="280628" y="856487"/>
                  </a:lnTo>
                  <a:lnTo>
                    <a:pt x="281466" y="857250"/>
                  </a:lnTo>
                </a:path>
                <a:path w="1757045" h="857250">
                  <a:moveTo>
                    <a:pt x="539763" y="857250"/>
                  </a:moveTo>
                  <a:lnTo>
                    <a:pt x="607526" y="816863"/>
                  </a:lnTo>
                  <a:lnTo>
                    <a:pt x="651312" y="782535"/>
                  </a:lnTo>
                  <a:lnTo>
                    <a:pt x="670657" y="766748"/>
                  </a:lnTo>
                  <a:lnTo>
                    <a:pt x="690250" y="751253"/>
                  </a:lnTo>
                  <a:lnTo>
                    <a:pt x="709634" y="736091"/>
                  </a:lnTo>
                  <a:lnTo>
                    <a:pt x="718016" y="731519"/>
                  </a:lnTo>
                  <a:lnTo>
                    <a:pt x="726398" y="727709"/>
                  </a:lnTo>
                  <a:lnTo>
                    <a:pt x="747822" y="715839"/>
                  </a:lnTo>
                  <a:lnTo>
                    <a:pt x="769079" y="703625"/>
                  </a:lnTo>
                  <a:lnTo>
                    <a:pt x="790713" y="692214"/>
                  </a:lnTo>
                  <a:lnTo>
                    <a:pt x="813266" y="682751"/>
                  </a:lnTo>
                  <a:lnTo>
                    <a:pt x="830030" y="675131"/>
                  </a:lnTo>
                  <a:lnTo>
                    <a:pt x="839174" y="672845"/>
                  </a:lnTo>
                  <a:lnTo>
                    <a:pt x="847556" y="670559"/>
                  </a:lnTo>
                  <a:lnTo>
                    <a:pt x="855938" y="667511"/>
                  </a:lnTo>
                  <a:lnTo>
                    <a:pt x="864320" y="665225"/>
                  </a:lnTo>
                  <a:lnTo>
                    <a:pt x="872702" y="662939"/>
                  </a:lnTo>
                  <a:lnTo>
                    <a:pt x="881846" y="658367"/>
                  </a:lnTo>
                  <a:lnTo>
                    <a:pt x="899713" y="649524"/>
                  </a:lnTo>
                  <a:lnTo>
                    <a:pt x="918879" y="643008"/>
                  </a:lnTo>
                  <a:lnTo>
                    <a:pt x="938578" y="637695"/>
                  </a:lnTo>
                  <a:lnTo>
                    <a:pt x="958046" y="632459"/>
                  </a:lnTo>
                  <a:lnTo>
                    <a:pt x="967190" y="630173"/>
                  </a:lnTo>
                  <a:lnTo>
                    <a:pt x="975572" y="626363"/>
                  </a:lnTo>
                  <a:lnTo>
                    <a:pt x="996756" y="617872"/>
                  </a:lnTo>
                  <a:lnTo>
                    <a:pt x="1014691" y="612424"/>
                  </a:lnTo>
                  <a:lnTo>
                    <a:pt x="1032497" y="607849"/>
                  </a:lnTo>
                  <a:lnTo>
                    <a:pt x="1053296" y="601979"/>
                  </a:lnTo>
                  <a:lnTo>
                    <a:pt x="1061678" y="599693"/>
                  </a:lnTo>
                  <a:lnTo>
                    <a:pt x="1070822" y="597407"/>
                  </a:lnTo>
                  <a:lnTo>
                    <a:pt x="1079204" y="595121"/>
                  </a:lnTo>
                  <a:lnTo>
                    <a:pt x="1087586" y="593597"/>
                  </a:lnTo>
                  <a:lnTo>
                    <a:pt x="1106789" y="590181"/>
                  </a:lnTo>
                  <a:lnTo>
                    <a:pt x="1126262" y="587801"/>
                  </a:lnTo>
                  <a:lnTo>
                    <a:pt x="1145637" y="584891"/>
                  </a:lnTo>
                  <a:lnTo>
                    <a:pt x="1164548" y="579881"/>
                  </a:lnTo>
                  <a:lnTo>
                    <a:pt x="1172930" y="577595"/>
                  </a:lnTo>
                  <a:lnTo>
                    <a:pt x="1181312" y="576833"/>
                  </a:lnTo>
                  <a:lnTo>
                    <a:pt x="1203221" y="574582"/>
                  </a:lnTo>
                  <a:lnTo>
                    <a:pt x="1225346" y="571452"/>
                  </a:lnTo>
                  <a:lnTo>
                    <a:pt x="1247170" y="568536"/>
                  </a:lnTo>
                  <a:lnTo>
                    <a:pt x="1268180" y="566927"/>
                  </a:lnTo>
                  <a:lnTo>
                    <a:pt x="1276562" y="565403"/>
                  </a:lnTo>
                  <a:lnTo>
                    <a:pt x="1284944" y="564641"/>
                  </a:lnTo>
                  <a:lnTo>
                    <a:pt x="1293326" y="564641"/>
                  </a:lnTo>
                  <a:lnTo>
                    <a:pt x="1301708" y="563117"/>
                  </a:lnTo>
                  <a:lnTo>
                    <a:pt x="1310852" y="561593"/>
                  </a:lnTo>
                  <a:lnTo>
                    <a:pt x="1360145" y="557994"/>
                  </a:lnTo>
                  <a:lnTo>
                    <a:pt x="1409502" y="555740"/>
                  </a:lnTo>
                  <a:lnTo>
                    <a:pt x="1458874" y="555652"/>
                  </a:lnTo>
                  <a:lnTo>
                    <a:pt x="1508210" y="558545"/>
                  </a:lnTo>
                  <a:lnTo>
                    <a:pt x="1524974" y="558545"/>
                  </a:lnTo>
                  <a:lnTo>
                    <a:pt x="1574197" y="562177"/>
                  </a:lnTo>
                  <a:lnTo>
                    <a:pt x="1624677" y="567423"/>
                  </a:lnTo>
                  <a:lnTo>
                    <a:pt x="1674644" y="575469"/>
                  </a:lnTo>
                  <a:lnTo>
                    <a:pt x="1722332" y="587501"/>
                  </a:lnTo>
                  <a:lnTo>
                    <a:pt x="1731476" y="589787"/>
                  </a:lnTo>
                  <a:lnTo>
                    <a:pt x="1739858" y="592073"/>
                  </a:lnTo>
                  <a:lnTo>
                    <a:pt x="1748240" y="595121"/>
                  </a:lnTo>
                  <a:lnTo>
                    <a:pt x="1756622" y="597407"/>
                  </a:lnTo>
                </a:path>
              </a:pathLst>
            </a:custGeom>
            <a:ln w="158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758087" y="2920746"/>
              <a:ext cx="1634489" cy="857250"/>
            </a:xfrm>
            <a:custGeom>
              <a:avLst/>
              <a:gdLst/>
              <a:ahLst/>
              <a:cxnLst/>
              <a:rect l="l" t="t" r="r" b="b"/>
              <a:pathLst>
                <a:path w="1634490" h="857250">
                  <a:moveTo>
                    <a:pt x="0" y="0"/>
                  </a:moveTo>
                  <a:lnTo>
                    <a:pt x="12752" y="27465"/>
                  </a:lnTo>
                  <a:lnTo>
                    <a:pt x="24104" y="55625"/>
                  </a:lnTo>
                  <a:lnTo>
                    <a:pt x="32486" y="80009"/>
                  </a:lnTo>
                  <a:lnTo>
                    <a:pt x="40868" y="102107"/>
                  </a:lnTo>
                  <a:lnTo>
                    <a:pt x="76032" y="165166"/>
                  </a:lnTo>
                  <a:lnTo>
                    <a:pt x="103399" y="203334"/>
                  </a:lnTo>
                  <a:lnTo>
                    <a:pt x="134363" y="238324"/>
                  </a:lnTo>
                  <a:lnTo>
                    <a:pt x="170408" y="268223"/>
                  </a:lnTo>
                  <a:lnTo>
                    <a:pt x="178790" y="275081"/>
                  </a:lnTo>
                  <a:lnTo>
                    <a:pt x="187172" y="282701"/>
                  </a:lnTo>
                  <a:lnTo>
                    <a:pt x="203936" y="294893"/>
                  </a:lnTo>
                  <a:lnTo>
                    <a:pt x="234072" y="319118"/>
                  </a:lnTo>
                  <a:lnTo>
                    <a:pt x="264438" y="343023"/>
                  </a:lnTo>
                  <a:lnTo>
                    <a:pt x="294843" y="366867"/>
                  </a:lnTo>
                  <a:lnTo>
                    <a:pt x="325094" y="390905"/>
                  </a:lnTo>
                  <a:lnTo>
                    <a:pt x="341858" y="406145"/>
                  </a:lnTo>
                  <a:lnTo>
                    <a:pt x="371495" y="430740"/>
                  </a:lnTo>
                  <a:lnTo>
                    <a:pt x="401227" y="453899"/>
                  </a:lnTo>
                  <a:lnTo>
                    <a:pt x="431183" y="477185"/>
                  </a:lnTo>
                  <a:lnTo>
                    <a:pt x="461492" y="502157"/>
                  </a:lnTo>
                  <a:lnTo>
                    <a:pt x="469874" y="508253"/>
                  </a:lnTo>
                  <a:lnTo>
                    <a:pt x="478256" y="515873"/>
                  </a:lnTo>
                  <a:lnTo>
                    <a:pt x="488162" y="522731"/>
                  </a:lnTo>
                  <a:lnTo>
                    <a:pt x="496544" y="530351"/>
                  </a:lnTo>
                  <a:lnTo>
                    <a:pt x="504926" y="537209"/>
                  </a:lnTo>
                  <a:lnTo>
                    <a:pt x="514070" y="544829"/>
                  </a:lnTo>
                  <a:lnTo>
                    <a:pt x="522452" y="552449"/>
                  </a:lnTo>
                  <a:lnTo>
                    <a:pt x="530834" y="559307"/>
                  </a:lnTo>
                  <a:lnTo>
                    <a:pt x="539216" y="569213"/>
                  </a:lnTo>
                  <a:lnTo>
                    <a:pt x="547598" y="579881"/>
                  </a:lnTo>
                  <a:lnTo>
                    <a:pt x="581888" y="579881"/>
                  </a:lnTo>
                  <a:lnTo>
                    <a:pt x="612949" y="552021"/>
                  </a:lnTo>
                  <a:lnTo>
                    <a:pt x="642086" y="505967"/>
                  </a:lnTo>
                  <a:lnTo>
                    <a:pt x="650468" y="502157"/>
                  </a:lnTo>
                  <a:lnTo>
                    <a:pt x="658850" y="499871"/>
                  </a:lnTo>
                  <a:lnTo>
                    <a:pt x="667232" y="499871"/>
                  </a:lnTo>
                  <a:lnTo>
                    <a:pt x="675614" y="500633"/>
                  </a:lnTo>
                  <a:lnTo>
                    <a:pt x="684758" y="506729"/>
                  </a:lnTo>
                  <a:lnTo>
                    <a:pt x="693140" y="514349"/>
                  </a:lnTo>
                  <a:lnTo>
                    <a:pt x="701522" y="522731"/>
                  </a:lnTo>
                  <a:lnTo>
                    <a:pt x="711428" y="531113"/>
                  </a:lnTo>
                  <a:lnTo>
                    <a:pt x="719810" y="540257"/>
                  </a:lnTo>
                  <a:lnTo>
                    <a:pt x="728192" y="548639"/>
                  </a:lnTo>
                  <a:lnTo>
                    <a:pt x="738619" y="560476"/>
                  </a:lnTo>
                  <a:lnTo>
                    <a:pt x="749304" y="572076"/>
                  </a:lnTo>
                  <a:lnTo>
                    <a:pt x="760101" y="583578"/>
                  </a:lnTo>
                  <a:lnTo>
                    <a:pt x="770864" y="595121"/>
                  </a:lnTo>
                  <a:lnTo>
                    <a:pt x="779246" y="603503"/>
                  </a:lnTo>
                  <a:lnTo>
                    <a:pt x="788390" y="613409"/>
                  </a:lnTo>
                  <a:lnTo>
                    <a:pt x="805154" y="630173"/>
                  </a:lnTo>
                  <a:lnTo>
                    <a:pt x="813536" y="637793"/>
                  </a:lnTo>
                  <a:lnTo>
                    <a:pt x="821918" y="646175"/>
                  </a:lnTo>
                  <a:lnTo>
                    <a:pt x="831062" y="653033"/>
                  </a:lnTo>
                  <a:lnTo>
                    <a:pt x="856208" y="671321"/>
                  </a:lnTo>
                  <a:lnTo>
                    <a:pt x="864590" y="673607"/>
                  </a:lnTo>
                  <a:lnTo>
                    <a:pt x="873734" y="675131"/>
                  </a:lnTo>
                  <a:lnTo>
                    <a:pt x="882116" y="677417"/>
                  </a:lnTo>
                  <a:lnTo>
                    <a:pt x="892730" y="680130"/>
                  </a:lnTo>
                  <a:lnTo>
                    <a:pt x="903442" y="682428"/>
                  </a:lnTo>
                  <a:lnTo>
                    <a:pt x="914159" y="684697"/>
                  </a:lnTo>
                  <a:lnTo>
                    <a:pt x="924788" y="687323"/>
                  </a:lnTo>
                  <a:lnTo>
                    <a:pt x="951458" y="687323"/>
                  </a:lnTo>
                  <a:lnTo>
                    <a:pt x="981330" y="688167"/>
                  </a:lnTo>
                  <a:lnTo>
                    <a:pt x="1011218" y="688738"/>
                  </a:lnTo>
                  <a:lnTo>
                    <a:pt x="1041133" y="688983"/>
                  </a:lnTo>
                  <a:lnTo>
                    <a:pt x="1071092" y="688847"/>
                  </a:lnTo>
                  <a:lnTo>
                    <a:pt x="1096238" y="688847"/>
                  </a:lnTo>
                  <a:lnTo>
                    <a:pt x="1105382" y="687323"/>
                  </a:lnTo>
                  <a:lnTo>
                    <a:pt x="1113764" y="687323"/>
                  </a:lnTo>
                  <a:lnTo>
                    <a:pt x="1167032" y="681138"/>
                  </a:lnTo>
                  <a:lnTo>
                    <a:pt x="1220246" y="673368"/>
                  </a:lnTo>
                  <a:lnTo>
                    <a:pt x="1273497" y="666175"/>
                  </a:lnTo>
                  <a:lnTo>
                    <a:pt x="1326872" y="661724"/>
                  </a:lnTo>
                  <a:lnTo>
                    <a:pt x="1380464" y="662177"/>
                  </a:lnTo>
                  <a:lnTo>
                    <a:pt x="1388846" y="662939"/>
                  </a:lnTo>
                  <a:lnTo>
                    <a:pt x="1397228" y="664463"/>
                  </a:lnTo>
                  <a:lnTo>
                    <a:pt x="1406372" y="665225"/>
                  </a:lnTo>
                  <a:lnTo>
                    <a:pt x="1438840" y="681250"/>
                  </a:lnTo>
                  <a:lnTo>
                    <a:pt x="1468332" y="701630"/>
                  </a:lnTo>
                  <a:lnTo>
                    <a:pt x="1496561" y="724001"/>
                  </a:lnTo>
                  <a:lnTo>
                    <a:pt x="1525244" y="745997"/>
                  </a:lnTo>
                  <a:lnTo>
                    <a:pt x="1562105" y="779650"/>
                  </a:lnTo>
                  <a:lnTo>
                    <a:pt x="1570964" y="791498"/>
                  </a:lnTo>
                  <a:lnTo>
                    <a:pt x="1580584" y="802694"/>
                  </a:lnTo>
                  <a:lnTo>
                    <a:pt x="1612112" y="831341"/>
                  </a:lnTo>
                  <a:lnTo>
                    <a:pt x="1634143" y="856997"/>
                  </a:lnTo>
                  <a:lnTo>
                    <a:pt x="1634345" y="857249"/>
                  </a:lnTo>
                </a:path>
              </a:pathLst>
            </a:custGeom>
            <a:ln w="15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070475" y="3058913"/>
            <a:ext cx="314325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spc="15" dirty="0">
                <a:solidFill>
                  <a:srgbClr val="0000FF"/>
                </a:solidFill>
                <a:latin typeface="Arial"/>
                <a:cs typeface="Arial"/>
              </a:rPr>
              <a:t>Hb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74839" y="3777234"/>
            <a:ext cx="9144000" cy="858519"/>
            <a:chOff x="774839" y="3777234"/>
            <a:chExt cx="9144000" cy="858519"/>
          </a:xfrm>
        </p:grpSpPr>
        <p:sp>
          <p:nvSpPr>
            <p:cNvPr id="57" name="object 57"/>
            <p:cNvSpPr/>
            <p:nvPr/>
          </p:nvSpPr>
          <p:spPr>
            <a:xfrm>
              <a:off x="774839" y="37772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89876" y="401802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03999" y="403860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18882" y="401802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33004" y="403860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47889" y="401802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62011" y="403860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176894" y="401802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391016" y="403860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05901" y="401802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820785" y="403860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034906" y="401802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249790" y="4038600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463913" y="4018026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804532" y="4059174"/>
              <a:ext cx="2659380" cy="0"/>
            </a:xfrm>
            <a:custGeom>
              <a:avLst/>
              <a:gdLst/>
              <a:ahLst/>
              <a:cxnLst/>
              <a:rect l="l" t="t" r="r" b="b"/>
              <a:pathLst>
                <a:path w="2659379">
                  <a:moveTo>
                    <a:pt x="0" y="0"/>
                  </a:moveTo>
                  <a:lnTo>
                    <a:pt x="265938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506597" y="3965814"/>
            <a:ext cx="26670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"/>
                <a:cs typeface="Arial"/>
              </a:rPr>
              <a:t>10</a:t>
            </a:r>
            <a:r>
              <a:rPr sz="900" spc="22" baseline="50925" dirty="0">
                <a:latin typeface="Arial"/>
                <a:cs typeface="Arial"/>
              </a:rPr>
              <a:t>2</a:t>
            </a:r>
            <a:endParaRPr sz="900" baseline="50925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6758178" y="3770058"/>
            <a:ext cx="2713990" cy="294005"/>
            <a:chOff x="6758178" y="3770058"/>
            <a:chExt cx="2713990" cy="294005"/>
          </a:xfrm>
        </p:grpSpPr>
        <p:sp>
          <p:nvSpPr>
            <p:cNvPr id="74" name="object 74"/>
            <p:cNvSpPr/>
            <p:nvPr/>
          </p:nvSpPr>
          <p:spPr>
            <a:xfrm>
              <a:off x="6762623" y="405917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>
                  <a:moveTo>
                    <a:pt x="0" y="0"/>
                  </a:moveTo>
                  <a:lnTo>
                    <a:pt x="4191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83197" y="389839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83197" y="380314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00285" y="3777996"/>
              <a:ext cx="8890" cy="281305"/>
            </a:xfrm>
            <a:custGeom>
              <a:avLst/>
              <a:gdLst/>
              <a:ahLst/>
              <a:cxnLst/>
              <a:rect l="l" t="t" r="r" b="b"/>
              <a:pathLst>
                <a:path w="8890" h="281304">
                  <a:moveTo>
                    <a:pt x="8521" y="281177"/>
                  </a:moveTo>
                  <a:lnTo>
                    <a:pt x="8521" y="0"/>
                  </a:lnTo>
                  <a:lnTo>
                    <a:pt x="0" y="0"/>
                  </a:lnTo>
                  <a:lnTo>
                    <a:pt x="0" y="281177"/>
                  </a:lnTo>
                  <a:lnTo>
                    <a:pt x="8521" y="2811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88770" y="3777996"/>
              <a:ext cx="258445" cy="47625"/>
            </a:xfrm>
            <a:custGeom>
              <a:avLst/>
              <a:gdLst/>
              <a:ahLst/>
              <a:cxnLst/>
              <a:rect l="l" t="t" r="r" b="b"/>
              <a:pathLst>
                <a:path w="258445" h="47625">
                  <a:moveTo>
                    <a:pt x="0" y="0"/>
                  </a:moveTo>
                  <a:lnTo>
                    <a:pt x="50287" y="26465"/>
                  </a:lnTo>
                  <a:lnTo>
                    <a:pt x="94411" y="41909"/>
                  </a:lnTo>
                  <a:lnTo>
                    <a:pt x="102793" y="43433"/>
                  </a:lnTo>
                  <a:lnTo>
                    <a:pt x="111175" y="44957"/>
                  </a:lnTo>
                  <a:lnTo>
                    <a:pt x="119557" y="45719"/>
                  </a:lnTo>
                  <a:lnTo>
                    <a:pt x="128701" y="47243"/>
                  </a:lnTo>
                  <a:lnTo>
                    <a:pt x="137083" y="45719"/>
                  </a:lnTo>
                  <a:lnTo>
                    <a:pt x="187967" y="33708"/>
                  </a:lnTo>
                  <a:lnTo>
                    <a:pt x="235772" y="12801"/>
                  </a:lnTo>
                  <a:lnTo>
                    <a:pt x="258297" y="0"/>
                  </a:lnTo>
                </a:path>
              </a:pathLst>
            </a:custGeom>
            <a:ln w="158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4521" y="3770084"/>
              <a:ext cx="87316" cy="127838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6210701" y="2048019"/>
            <a:ext cx="213360" cy="1914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300" spc="10" dirty="0">
                <a:latin typeface="Arial"/>
                <a:cs typeface="Arial"/>
              </a:rPr>
              <a:t>Extinction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Coeff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(1/cm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M)</a:t>
            </a:r>
            <a:endParaRPr sz="13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328287" y="4274663"/>
            <a:ext cx="161290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Arial"/>
                <a:cs typeface="Arial"/>
              </a:rPr>
              <a:t>WAVELENGTH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(NM)</a:t>
            </a:r>
            <a:endParaRPr sz="13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767455" y="3610600"/>
            <a:ext cx="2855595" cy="636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0555">
              <a:lnSpc>
                <a:spcPts val="1745"/>
              </a:lnSpc>
              <a:spcBef>
                <a:spcPts val="120"/>
              </a:spcBef>
            </a:pPr>
            <a:r>
              <a:rPr sz="1750" spc="15" dirty="0">
                <a:solidFill>
                  <a:srgbClr val="FF0000"/>
                </a:solidFill>
                <a:latin typeface="Arial"/>
                <a:cs typeface="Arial"/>
              </a:rPr>
              <a:t>HbO</a:t>
            </a:r>
            <a:endParaRPr sz="1750">
              <a:latin typeface="Arial"/>
              <a:cs typeface="Arial"/>
            </a:endParaRPr>
          </a:p>
          <a:p>
            <a:pPr marR="582295" algn="ctr">
              <a:lnSpc>
                <a:spcPts val="905"/>
              </a:lnSpc>
            </a:pPr>
            <a:r>
              <a:rPr sz="1050" spc="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  <a:tabLst>
                <a:tab pos="441325" algn="l"/>
                <a:tab pos="869950" algn="l"/>
                <a:tab pos="1299210" algn="l"/>
                <a:tab pos="1727835" algn="l"/>
                <a:tab pos="2157095" algn="l"/>
                <a:tab pos="2549525" algn="l"/>
              </a:tabLst>
            </a:pPr>
            <a:r>
              <a:rPr sz="1000" spc="15" dirty="0">
                <a:latin typeface="Arial"/>
                <a:cs typeface="Arial"/>
              </a:rPr>
              <a:t>400	500	600	700	800	900	1000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774839" y="4626736"/>
            <a:ext cx="9144000" cy="866140"/>
            <a:chOff x="774839" y="4626736"/>
            <a:chExt cx="9144000" cy="866140"/>
          </a:xfrm>
        </p:grpSpPr>
        <p:sp>
          <p:nvSpPr>
            <p:cNvPr id="84" name="object 84"/>
            <p:cNvSpPr/>
            <p:nvPr/>
          </p:nvSpPr>
          <p:spPr>
            <a:xfrm>
              <a:off x="8779637" y="46299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EEC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74839" y="463448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5985" y="4635245"/>
              <a:ext cx="2456688" cy="857250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1008005" y="2937908"/>
            <a:ext cx="4842510" cy="283019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678180">
              <a:lnSpc>
                <a:spcPct val="100000"/>
              </a:lnSpc>
              <a:spcBef>
                <a:spcPts val="550"/>
              </a:spcBef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as</a:t>
            </a:r>
            <a:r>
              <a:rPr sz="1900" spc="-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metabolic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activity</a:t>
            </a:r>
            <a:endParaRPr sz="1900">
              <a:latin typeface="Arial"/>
              <a:cs typeface="Arial"/>
            </a:endParaRPr>
          </a:p>
          <a:p>
            <a:pPr marL="212090" indent="-174625">
              <a:lnSpc>
                <a:spcPts val="2245"/>
              </a:lnSpc>
              <a:spcBef>
                <a:spcPts val="520"/>
              </a:spcBef>
              <a:buFont typeface="Arial"/>
              <a:buChar char="•"/>
              <a:tabLst>
                <a:tab pos="2127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Deoxyhemoglobin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has</a:t>
            </a:r>
            <a:r>
              <a:rPr sz="2200" b="1" spc="-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lower</a:t>
            </a:r>
            <a:endParaRPr sz="2200">
              <a:latin typeface="Arial"/>
              <a:cs typeface="Arial"/>
            </a:endParaRPr>
          </a:p>
          <a:p>
            <a:pPr marL="212090" marR="30480">
              <a:lnSpc>
                <a:spcPct val="70000"/>
              </a:lnSpc>
              <a:spcBef>
                <a:spcPts val="395"/>
              </a:spcBef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than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oxyhemoglobin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in </a:t>
            </a:r>
            <a:r>
              <a:rPr sz="2200" b="1" spc="-59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the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blue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and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green</a:t>
            </a:r>
            <a:endParaRPr sz="2200">
              <a:latin typeface="Arial"/>
              <a:cs typeface="Arial"/>
            </a:endParaRPr>
          </a:p>
          <a:p>
            <a:pPr marL="677545" lvl="1" indent="-286385">
              <a:lnSpc>
                <a:spcPts val="1945"/>
              </a:lnSpc>
              <a:buChar char="•"/>
              <a:tabLst>
                <a:tab pos="677545" algn="l"/>
                <a:tab pos="67818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Bright</a:t>
            </a:r>
            <a:r>
              <a:rPr sz="19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red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arterial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blood</a:t>
            </a:r>
            <a:endParaRPr sz="1900">
              <a:latin typeface="Arial"/>
              <a:cs typeface="Arial"/>
            </a:endParaRPr>
          </a:p>
          <a:p>
            <a:pPr marL="678180" lvl="1" indent="-285750">
              <a:lnSpc>
                <a:spcPts val="2165"/>
              </a:lnSpc>
              <a:buChar char="•"/>
              <a:tabLst>
                <a:tab pos="677545" algn="l"/>
                <a:tab pos="67818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Bluish</a:t>
            </a:r>
            <a:r>
              <a:rPr sz="19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venous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blood</a:t>
            </a:r>
            <a:endParaRPr sz="1900">
              <a:latin typeface="Arial"/>
              <a:cs typeface="Arial"/>
            </a:endParaRPr>
          </a:p>
          <a:p>
            <a:pPr marL="212090" indent="-174625">
              <a:lnSpc>
                <a:spcPts val="2530"/>
              </a:lnSpc>
              <a:spcBef>
                <a:spcPts val="525"/>
              </a:spcBef>
              <a:buFont typeface="Arial"/>
              <a:buChar char="•"/>
              <a:tabLst>
                <a:tab pos="2127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peaks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for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HbO</a:t>
            </a:r>
            <a:r>
              <a:rPr sz="2175" b="1" baseline="-21072" dirty="0">
                <a:solidFill>
                  <a:srgbClr val="744A12"/>
                </a:solidFill>
                <a:latin typeface="Arial"/>
                <a:cs typeface="Arial"/>
              </a:rPr>
              <a:t>2</a:t>
            </a:r>
            <a:endParaRPr sz="2175" baseline="-21072">
              <a:latin typeface="Arial"/>
              <a:cs typeface="Arial"/>
            </a:endParaRPr>
          </a:p>
          <a:p>
            <a:pPr marL="677545" lvl="1" indent="-285750">
              <a:lnSpc>
                <a:spcPts val="2170"/>
              </a:lnSpc>
              <a:buChar char="•"/>
              <a:tabLst>
                <a:tab pos="677545" algn="l"/>
                <a:tab pos="67818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418,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542,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577,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925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nm</a:t>
            </a:r>
            <a:endParaRPr sz="1900">
              <a:latin typeface="Arial"/>
              <a:cs typeface="Arial"/>
            </a:endParaRPr>
          </a:p>
          <a:p>
            <a:pPr marL="212090" indent="-17462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127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peaks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for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Hb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774839" y="5492496"/>
            <a:ext cx="9144000" cy="1714500"/>
            <a:chOff x="774839" y="5492496"/>
            <a:chExt cx="9144000" cy="1714500"/>
          </a:xfrm>
        </p:grpSpPr>
        <p:pic>
          <p:nvPicPr>
            <p:cNvPr id="89" name="object 8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3585" y="5492496"/>
              <a:ext cx="2694432" cy="85725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74839" y="63489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033405" y="5656732"/>
            <a:ext cx="3557270" cy="10356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5115" marR="1014094" indent="-285115" algn="r">
              <a:lnSpc>
                <a:spcPct val="100000"/>
              </a:lnSpc>
              <a:spcBef>
                <a:spcPts val="550"/>
              </a:spcBef>
              <a:buChar char="•"/>
              <a:tabLst>
                <a:tab pos="285115" algn="l"/>
                <a:tab pos="28575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550,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758,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910 nm</a:t>
            </a:r>
            <a:endParaRPr sz="1900">
              <a:latin typeface="Arial"/>
              <a:cs typeface="Arial"/>
            </a:endParaRPr>
          </a:p>
          <a:p>
            <a:pPr marL="174625" marR="1076325" indent="-174625" algn="r">
              <a:lnSpc>
                <a:spcPts val="2530"/>
              </a:lnSpc>
              <a:spcBef>
                <a:spcPts val="520"/>
              </a:spcBef>
              <a:buFont typeface="Arial"/>
              <a:buChar char="•"/>
              <a:tabLst>
                <a:tab pos="1746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Isosbestic</a:t>
            </a:r>
            <a:r>
              <a:rPr sz="2200" b="1" spc="-5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points</a:t>
            </a:r>
            <a:endParaRPr sz="2200">
              <a:latin typeface="Arial"/>
              <a:cs typeface="Arial"/>
            </a:endParaRPr>
          </a:p>
          <a:p>
            <a:pPr marL="652145" lvl="1" indent="-286385">
              <a:lnSpc>
                <a:spcPts val="2170"/>
              </a:lnSpc>
              <a:buChar char="•"/>
              <a:tabLst>
                <a:tab pos="652145" algn="l"/>
                <a:tab pos="65278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547,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569, 586,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798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nm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92" name="object 9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9889" y="6349746"/>
            <a:ext cx="2218944" cy="617981"/>
          </a:xfrm>
          <a:prstGeom prst="rect">
            <a:avLst/>
          </a:prstGeom>
        </p:spPr>
      </p:pic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9181" y="2443268"/>
            <a:ext cx="19367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3.0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20802" y="2539873"/>
            <a:ext cx="50165" cy="381000"/>
            <a:chOff x="6320802" y="2539873"/>
            <a:chExt cx="50165" cy="381000"/>
          </a:xfrm>
        </p:grpSpPr>
        <p:sp>
          <p:nvSpPr>
            <p:cNvPr id="6" name="object 6"/>
            <p:cNvSpPr/>
            <p:nvPr/>
          </p:nvSpPr>
          <p:spPr>
            <a:xfrm>
              <a:off x="6325247" y="290169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25247" y="2723388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5247" y="254431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20986" y="2544318"/>
              <a:ext cx="8890" cy="376555"/>
            </a:xfrm>
            <a:custGeom>
              <a:avLst/>
              <a:gdLst/>
              <a:ahLst/>
              <a:cxnLst/>
              <a:rect l="l" t="t" r="r" b="b"/>
              <a:pathLst>
                <a:path w="8889" h="376555">
                  <a:moveTo>
                    <a:pt x="0" y="0"/>
                  </a:moveTo>
                  <a:lnTo>
                    <a:pt x="0" y="376428"/>
                  </a:lnTo>
                  <a:lnTo>
                    <a:pt x="8521" y="376428"/>
                  </a:lnTo>
                  <a:lnTo>
                    <a:pt x="85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017641" y="2772451"/>
            <a:ext cx="26098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.</a:t>
            </a:r>
            <a:r>
              <a:rPr sz="950" spc="-5" dirty="0">
                <a:latin typeface="Arial"/>
                <a:cs typeface="Arial"/>
              </a:rPr>
              <a:t>05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641" y="2443270"/>
            <a:ext cx="26098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.</a:t>
            </a:r>
            <a:r>
              <a:rPr sz="950" spc="-5" dirty="0">
                <a:latin typeface="Arial"/>
                <a:cs typeface="Arial"/>
              </a:rPr>
              <a:t>06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17310" y="2539873"/>
            <a:ext cx="2672715" cy="389255"/>
            <a:chOff x="6317310" y="2539873"/>
            <a:chExt cx="2672715" cy="389255"/>
          </a:xfrm>
        </p:grpSpPr>
        <p:sp>
          <p:nvSpPr>
            <p:cNvPr id="13" name="object 13"/>
            <p:cNvSpPr/>
            <p:nvPr/>
          </p:nvSpPr>
          <p:spPr>
            <a:xfrm>
              <a:off x="6325247" y="2625852"/>
              <a:ext cx="21590" cy="295275"/>
            </a:xfrm>
            <a:custGeom>
              <a:avLst/>
              <a:gdLst/>
              <a:ahLst/>
              <a:cxnLst/>
              <a:rect l="l" t="t" r="r" b="b"/>
              <a:pathLst>
                <a:path w="21589" h="295275">
                  <a:moveTo>
                    <a:pt x="0" y="0"/>
                  </a:moveTo>
                  <a:lnTo>
                    <a:pt x="12953" y="182879"/>
                  </a:lnTo>
                  <a:lnTo>
                    <a:pt x="21354" y="294892"/>
                  </a:lnTo>
                </a:path>
              </a:pathLst>
            </a:custGeom>
            <a:ln w="15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44228" y="287350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41148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64802" y="270891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574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44228" y="254431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41148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81115" y="2544318"/>
              <a:ext cx="8890" cy="376555"/>
            </a:xfrm>
            <a:custGeom>
              <a:avLst/>
              <a:gdLst/>
              <a:ahLst/>
              <a:cxnLst/>
              <a:rect l="l" t="t" r="r" b="b"/>
              <a:pathLst>
                <a:path w="8890" h="376555">
                  <a:moveTo>
                    <a:pt x="0" y="0"/>
                  </a:moveTo>
                  <a:lnTo>
                    <a:pt x="0" y="376428"/>
                  </a:lnTo>
                  <a:lnTo>
                    <a:pt x="8521" y="376428"/>
                  </a:lnTo>
                  <a:lnTo>
                    <a:pt x="85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462143" y="2691852"/>
            <a:ext cx="40195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5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at</a:t>
            </a:r>
            <a:r>
              <a:rPr sz="1100" dirty="0">
                <a:latin typeface="Arial"/>
                <a:cs typeface="Arial"/>
              </a:rPr>
              <a:t>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7423" y="1563573"/>
            <a:ext cx="3706495" cy="1244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Lipid</a:t>
            </a:r>
            <a:r>
              <a:rPr sz="2000" b="1" spc="-6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(Fat)</a:t>
            </a:r>
            <a:endParaRPr sz="2000">
              <a:latin typeface="Arial"/>
              <a:cs typeface="Arial"/>
            </a:endParaRPr>
          </a:p>
          <a:p>
            <a:pPr marL="186690" marR="5080" indent="-17462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87325" algn="l"/>
              </a:tabLst>
            </a:pP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Important energy </a:t>
            </a: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store in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the </a:t>
            </a:r>
            <a:r>
              <a:rPr sz="2000" b="1" spc="-54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body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4000" y="858012"/>
                </a:moveTo>
                <a:lnTo>
                  <a:pt x="9144000" y="0"/>
                </a:lnTo>
                <a:lnTo>
                  <a:pt x="0" y="0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99181" y="3514639"/>
            <a:ext cx="19367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1.5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99181" y="3157262"/>
            <a:ext cx="19367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2.0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9181" y="2800645"/>
            <a:ext cx="19367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2.</a:t>
            </a:r>
            <a:r>
              <a:rPr sz="950" dirty="0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320802" y="2920745"/>
            <a:ext cx="50165" cy="857250"/>
            <a:chOff x="6320802" y="2920745"/>
            <a:chExt cx="50165" cy="857250"/>
          </a:xfrm>
        </p:grpSpPr>
        <p:sp>
          <p:nvSpPr>
            <p:cNvPr id="25" name="object 25"/>
            <p:cNvSpPr/>
            <p:nvPr/>
          </p:nvSpPr>
          <p:spPr>
            <a:xfrm>
              <a:off x="6325247" y="361568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25247" y="3437381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25247" y="325831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25247" y="3080765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20986" y="2920745"/>
              <a:ext cx="8890" cy="857250"/>
            </a:xfrm>
            <a:custGeom>
              <a:avLst/>
              <a:gdLst/>
              <a:ahLst/>
              <a:cxnLst/>
              <a:rect l="l" t="t" r="r" b="b"/>
              <a:pathLst>
                <a:path w="8889" h="857250">
                  <a:moveTo>
                    <a:pt x="8521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8521" y="857250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017641" y="3431581"/>
            <a:ext cx="26098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.</a:t>
            </a:r>
            <a:r>
              <a:rPr sz="950" spc="-5" dirty="0">
                <a:latin typeface="Arial"/>
                <a:cs typeface="Arial"/>
              </a:rPr>
              <a:t>03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17641" y="3102400"/>
            <a:ext cx="26098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.</a:t>
            </a:r>
            <a:r>
              <a:rPr sz="950" spc="-5" dirty="0">
                <a:latin typeface="Arial"/>
                <a:cs typeface="Arial"/>
              </a:rPr>
              <a:t>04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338665" y="2912808"/>
            <a:ext cx="2654935" cy="873125"/>
            <a:chOff x="6338665" y="2912808"/>
            <a:chExt cx="2654935" cy="873125"/>
          </a:xfrm>
        </p:grpSpPr>
        <p:sp>
          <p:nvSpPr>
            <p:cNvPr id="33" name="object 33"/>
            <p:cNvSpPr/>
            <p:nvPr/>
          </p:nvSpPr>
          <p:spPr>
            <a:xfrm>
              <a:off x="8964803" y="3698748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574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44229" y="353263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41148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64803" y="336804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574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44229" y="32034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41148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64803" y="3038856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574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81116" y="2920746"/>
              <a:ext cx="8890" cy="857250"/>
            </a:xfrm>
            <a:custGeom>
              <a:avLst/>
              <a:gdLst/>
              <a:ahLst/>
              <a:cxnLst/>
              <a:rect l="l" t="t" r="r" b="b"/>
              <a:pathLst>
                <a:path w="8890" h="857250">
                  <a:moveTo>
                    <a:pt x="8521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8521" y="857250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46602" y="2920745"/>
              <a:ext cx="111125" cy="857250"/>
            </a:xfrm>
            <a:custGeom>
              <a:avLst/>
              <a:gdLst/>
              <a:ahLst/>
              <a:cxnLst/>
              <a:rect l="l" t="t" r="r" b="b"/>
              <a:pathLst>
                <a:path w="111125" h="857250">
                  <a:moveTo>
                    <a:pt x="0" y="0"/>
                  </a:moveTo>
                  <a:lnTo>
                    <a:pt x="5314" y="70866"/>
                  </a:lnTo>
                  <a:lnTo>
                    <a:pt x="18268" y="249936"/>
                  </a:lnTo>
                  <a:lnTo>
                    <a:pt x="31984" y="393954"/>
                  </a:lnTo>
                  <a:lnTo>
                    <a:pt x="36336" y="429261"/>
                  </a:lnTo>
                  <a:lnTo>
                    <a:pt x="40870" y="468529"/>
                  </a:lnTo>
                  <a:lnTo>
                    <a:pt x="45799" y="511153"/>
                  </a:lnTo>
                  <a:lnTo>
                    <a:pt x="51334" y="556528"/>
                  </a:lnTo>
                  <a:lnTo>
                    <a:pt x="57686" y="604050"/>
                  </a:lnTo>
                  <a:lnTo>
                    <a:pt x="65067" y="653115"/>
                  </a:lnTo>
                  <a:lnTo>
                    <a:pt x="73688" y="703119"/>
                  </a:lnTo>
                  <a:lnTo>
                    <a:pt x="83761" y="753457"/>
                  </a:lnTo>
                  <a:lnTo>
                    <a:pt x="95497" y="803524"/>
                  </a:lnTo>
                  <a:lnTo>
                    <a:pt x="109108" y="852716"/>
                  </a:lnTo>
                  <a:lnTo>
                    <a:pt x="110600" y="857250"/>
                  </a:lnTo>
                </a:path>
              </a:pathLst>
            </a:custGeom>
            <a:ln w="15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17089" y="2920746"/>
              <a:ext cx="368300" cy="857250"/>
            </a:xfrm>
            <a:custGeom>
              <a:avLst/>
              <a:gdLst/>
              <a:ahLst/>
              <a:cxnLst/>
              <a:rect l="l" t="t" r="r" b="b"/>
              <a:pathLst>
                <a:path w="368300" h="857250">
                  <a:moveTo>
                    <a:pt x="0" y="857249"/>
                  </a:moveTo>
                  <a:lnTo>
                    <a:pt x="8635" y="818388"/>
                  </a:lnTo>
                  <a:lnTo>
                    <a:pt x="22351" y="719328"/>
                  </a:lnTo>
                  <a:lnTo>
                    <a:pt x="35305" y="619506"/>
                  </a:lnTo>
                  <a:lnTo>
                    <a:pt x="49021" y="515874"/>
                  </a:lnTo>
                  <a:lnTo>
                    <a:pt x="61975" y="408432"/>
                  </a:lnTo>
                  <a:lnTo>
                    <a:pt x="75691" y="313182"/>
                  </a:lnTo>
                  <a:lnTo>
                    <a:pt x="89407" y="233934"/>
                  </a:lnTo>
                  <a:lnTo>
                    <a:pt x="102361" y="160020"/>
                  </a:lnTo>
                  <a:lnTo>
                    <a:pt x="116077" y="113538"/>
                  </a:lnTo>
                  <a:lnTo>
                    <a:pt x="129031" y="66294"/>
                  </a:lnTo>
                  <a:lnTo>
                    <a:pt x="154939" y="30480"/>
                  </a:lnTo>
                  <a:lnTo>
                    <a:pt x="195325" y="1524"/>
                  </a:lnTo>
                  <a:lnTo>
                    <a:pt x="208279" y="1524"/>
                  </a:lnTo>
                  <a:lnTo>
                    <a:pt x="221995" y="0"/>
                  </a:lnTo>
                  <a:lnTo>
                    <a:pt x="267234" y="49999"/>
                  </a:lnTo>
                  <a:lnTo>
                    <a:pt x="292715" y="92278"/>
                  </a:lnTo>
                  <a:lnTo>
                    <a:pt x="314322" y="137217"/>
                  </a:lnTo>
                  <a:lnTo>
                    <a:pt x="334223" y="183008"/>
                  </a:lnTo>
                  <a:lnTo>
                    <a:pt x="354583" y="227838"/>
                  </a:lnTo>
                  <a:lnTo>
                    <a:pt x="368299" y="260604"/>
                  </a:lnTo>
                </a:path>
              </a:pathLst>
            </a:custGeom>
            <a:ln w="158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467989" y="3317105"/>
            <a:ext cx="23241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10" dirty="0">
                <a:solidFill>
                  <a:srgbClr val="0000FF"/>
                </a:solidFill>
                <a:latin typeface="Arial"/>
                <a:cs typeface="Arial"/>
              </a:rPr>
              <a:t>HB</a:t>
            </a:r>
            <a:endParaRPr sz="11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99181" y="4229395"/>
            <a:ext cx="19367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0.5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99181" y="3872018"/>
            <a:ext cx="19367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1.0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320802" y="3777996"/>
            <a:ext cx="50165" cy="857250"/>
            <a:chOff x="6320802" y="3777996"/>
            <a:chExt cx="50165" cy="857250"/>
          </a:xfrm>
        </p:grpSpPr>
        <p:sp>
          <p:nvSpPr>
            <p:cNvPr id="45" name="object 45"/>
            <p:cNvSpPr/>
            <p:nvPr/>
          </p:nvSpPr>
          <p:spPr>
            <a:xfrm>
              <a:off x="6325247" y="379476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25247" y="4509516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25247" y="432968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25247" y="4152138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0" y="0"/>
                  </a:moveTo>
                  <a:lnTo>
                    <a:pt x="20574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25247" y="397306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20986" y="3777996"/>
              <a:ext cx="8890" cy="857250"/>
            </a:xfrm>
            <a:custGeom>
              <a:avLst/>
              <a:gdLst/>
              <a:ahLst/>
              <a:cxnLst/>
              <a:rect l="l" t="t" r="r" b="b"/>
              <a:pathLst>
                <a:path w="8889" h="857250">
                  <a:moveTo>
                    <a:pt x="8521" y="0"/>
                  </a:moveTo>
                  <a:lnTo>
                    <a:pt x="0" y="0"/>
                  </a:lnTo>
                  <a:lnTo>
                    <a:pt x="0" y="857249"/>
                  </a:lnTo>
                  <a:lnTo>
                    <a:pt x="8521" y="857249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017641" y="4421419"/>
            <a:ext cx="26098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.</a:t>
            </a:r>
            <a:r>
              <a:rPr sz="950" spc="-5" dirty="0">
                <a:latin typeface="Arial"/>
                <a:cs typeface="Arial"/>
              </a:rPr>
              <a:t>00</a:t>
            </a:r>
            <a:endParaRPr sz="9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17641" y="4091475"/>
            <a:ext cx="26098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.</a:t>
            </a:r>
            <a:r>
              <a:rPr sz="950" spc="-5" dirty="0">
                <a:latin typeface="Arial"/>
                <a:cs typeface="Arial"/>
              </a:rPr>
              <a:t>01</a:t>
            </a:r>
            <a:endParaRPr sz="9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17641" y="3762293"/>
            <a:ext cx="26098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.</a:t>
            </a:r>
            <a:r>
              <a:rPr sz="950" spc="-5" dirty="0">
                <a:latin typeface="Arial"/>
                <a:cs typeface="Arial"/>
              </a:rPr>
              <a:t>02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317310" y="3770058"/>
            <a:ext cx="2676525" cy="873125"/>
            <a:chOff x="6317310" y="3770058"/>
            <a:chExt cx="2676525" cy="873125"/>
          </a:xfrm>
        </p:grpSpPr>
        <p:sp>
          <p:nvSpPr>
            <p:cNvPr id="55" name="object 55"/>
            <p:cNvSpPr/>
            <p:nvPr/>
          </p:nvSpPr>
          <p:spPr>
            <a:xfrm>
              <a:off x="8944228" y="452246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41148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964802" y="4357877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574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944228" y="419252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41148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64802" y="4027931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574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44228" y="386333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41148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981116" y="3777995"/>
              <a:ext cx="8890" cy="857250"/>
            </a:xfrm>
            <a:custGeom>
              <a:avLst/>
              <a:gdLst/>
              <a:ahLst/>
              <a:cxnLst/>
              <a:rect l="l" t="t" r="r" b="b"/>
              <a:pathLst>
                <a:path w="8890" h="857250">
                  <a:moveTo>
                    <a:pt x="8521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8521" y="857250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25247" y="4003547"/>
              <a:ext cx="2660650" cy="614680"/>
            </a:xfrm>
            <a:custGeom>
              <a:avLst/>
              <a:gdLst/>
              <a:ahLst/>
              <a:cxnLst/>
              <a:rect l="l" t="t" r="r" b="b"/>
              <a:pathLst>
                <a:path w="2660650" h="614679">
                  <a:moveTo>
                    <a:pt x="0" y="0"/>
                  </a:moveTo>
                  <a:lnTo>
                    <a:pt x="12954" y="130302"/>
                  </a:lnTo>
                  <a:lnTo>
                    <a:pt x="26670" y="225552"/>
                  </a:lnTo>
                  <a:lnTo>
                    <a:pt x="39624" y="298704"/>
                  </a:lnTo>
                  <a:lnTo>
                    <a:pt x="53340" y="354330"/>
                  </a:lnTo>
                  <a:lnTo>
                    <a:pt x="67056" y="399288"/>
                  </a:lnTo>
                  <a:lnTo>
                    <a:pt x="83684" y="446804"/>
                  </a:lnTo>
                  <a:lnTo>
                    <a:pt x="106737" y="491704"/>
                  </a:lnTo>
                  <a:lnTo>
                    <a:pt x="136428" y="532306"/>
                  </a:lnTo>
                  <a:lnTo>
                    <a:pt x="172974" y="566928"/>
                  </a:lnTo>
                  <a:lnTo>
                    <a:pt x="231347" y="599789"/>
                  </a:lnTo>
                  <a:lnTo>
                    <a:pt x="285110" y="612049"/>
                  </a:lnTo>
                  <a:lnTo>
                    <a:pt x="319278" y="614172"/>
                  </a:lnTo>
                  <a:lnTo>
                    <a:pt x="332232" y="614172"/>
                  </a:lnTo>
                  <a:lnTo>
                    <a:pt x="345948" y="612648"/>
                  </a:lnTo>
                  <a:lnTo>
                    <a:pt x="359664" y="612648"/>
                  </a:lnTo>
                  <a:lnTo>
                    <a:pt x="371856" y="614172"/>
                  </a:lnTo>
                  <a:lnTo>
                    <a:pt x="398655" y="612669"/>
                  </a:lnTo>
                  <a:lnTo>
                    <a:pt x="425510" y="611590"/>
                  </a:lnTo>
                  <a:lnTo>
                    <a:pt x="452398" y="610850"/>
                  </a:lnTo>
                  <a:lnTo>
                    <a:pt x="479298" y="610362"/>
                  </a:lnTo>
                  <a:lnTo>
                    <a:pt x="505968" y="610362"/>
                  </a:lnTo>
                  <a:lnTo>
                    <a:pt x="535876" y="610362"/>
                  </a:lnTo>
                  <a:lnTo>
                    <a:pt x="565785" y="610362"/>
                  </a:lnTo>
                  <a:lnTo>
                    <a:pt x="595693" y="610362"/>
                  </a:lnTo>
                  <a:lnTo>
                    <a:pt x="625602" y="610362"/>
                  </a:lnTo>
                  <a:lnTo>
                    <a:pt x="638556" y="609600"/>
                  </a:lnTo>
                  <a:lnTo>
                    <a:pt x="652272" y="609600"/>
                  </a:lnTo>
                  <a:lnTo>
                    <a:pt x="665226" y="608076"/>
                  </a:lnTo>
                  <a:lnTo>
                    <a:pt x="677418" y="608076"/>
                  </a:lnTo>
                  <a:lnTo>
                    <a:pt x="729282" y="604730"/>
                  </a:lnTo>
                  <a:lnTo>
                    <a:pt x="781356" y="600708"/>
                  </a:lnTo>
                  <a:lnTo>
                    <a:pt x="833591" y="596080"/>
                  </a:lnTo>
                  <a:lnTo>
                    <a:pt x="885940" y="590916"/>
                  </a:lnTo>
                  <a:lnTo>
                    <a:pt x="938354" y="585287"/>
                  </a:lnTo>
                  <a:lnTo>
                    <a:pt x="990785" y="579262"/>
                  </a:lnTo>
                  <a:lnTo>
                    <a:pt x="1043185" y="572912"/>
                  </a:lnTo>
                  <a:lnTo>
                    <a:pt x="1095504" y="566307"/>
                  </a:lnTo>
                  <a:lnTo>
                    <a:pt x="1147696" y="559516"/>
                  </a:lnTo>
                  <a:lnTo>
                    <a:pt x="1199711" y="552610"/>
                  </a:lnTo>
                  <a:lnTo>
                    <a:pt x="1251502" y="545659"/>
                  </a:lnTo>
                  <a:lnTo>
                    <a:pt x="1303020" y="538733"/>
                  </a:lnTo>
                  <a:lnTo>
                    <a:pt x="1316736" y="536447"/>
                  </a:lnTo>
                  <a:lnTo>
                    <a:pt x="1329690" y="534923"/>
                  </a:lnTo>
                  <a:lnTo>
                    <a:pt x="1343406" y="532637"/>
                  </a:lnTo>
                  <a:lnTo>
                    <a:pt x="1357122" y="530351"/>
                  </a:lnTo>
                  <a:lnTo>
                    <a:pt x="1407914" y="523669"/>
                  </a:lnTo>
                  <a:lnTo>
                    <a:pt x="1458747" y="517137"/>
                  </a:lnTo>
                  <a:lnTo>
                    <a:pt x="1509620" y="510793"/>
                  </a:lnTo>
                  <a:lnTo>
                    <a:pt x="1560530" y="504669"/>
                  </a:lnTo>
                  <a:lnTo>
                    <a:pt x="1611477" y="498803"/>
                  </a:lnTo>
                  <a:lnTo>
                    <a:pt x="1662460" y="493228"/>
                  </a:lnTo>
                  <a:lnTo>
                    <a:pt x="1713475" y="487980"/>
                  </a:lnTo>
                  <a:lnTo>
                    <a:pt x="1764523" y="483093"/>
                  </a:lnTo>
                  <a:lnTo>
                    <a:pt x="1815602" y="478604"/>
                  </a:lnTo>
                  <a:lnTo>
                    <a:pt x="1866710" y="474546"/>
                  </a:lnTo>
                  <a:lnTo>
                    <a:pt x="1917846" y="470956"/>
                  </a:lnTo>
                  <a:lnTo>
                    <a:pt x="1969008" y="467867"/>
                  </a:lnTo>
                  <a:lnTo>
                    <a:pt x="1981962" y="466343"/>
                  </a:lnTo>
                  <a:lnTo>
                    <a:pt x="1995677" y="466343"/>
                  </a:lnTo>
                  <a:lnTo>
                    <a:pt x="2047790" y="464552"/>
                  </a:lnTo>
                  <a:lnTo>
                    <a:pt x="2099887" y="463831"/>
                  </a:lnTo>
                  <a:lnTo>
                    <a:pt x="2151967" y="464085"/>
                  </a:lnTo>
                  <a:lnTo>
                    <a:pt x="2204028" y="465220"/>
                  </a:lnTo>
                  <a:lnTo>
                    <a:pt x="2256070" y="467140"/>
                  </a:lnTo>
                  <a:lnTo>
                    <a:pt x="2308093" y="469749"/>
                  </a:lnTo>
                  <a:lnTo>
                    <a:pt x="2360094" y="472952"/>
                  </a:lnTo>
                  <a:lnTo>
                    <a:pt x="2412074" y="476653"/>
                  </a:lnTo>
                  <a:lnTo>
                    <a:pt x="2464031" y="480758"/>
                  </a:lnTo>
                  <a:lnTo>
                    <a:pt x="2515964" y="485170"/>
                  </a:lnTo>
                  <a:lnTo>
                    <a:pt x="2567872" y="489795"/>
                  </a:lnTo>
                  <a:lnTo>
                    <a:pt x="2619756" y="494537"/>
                  </a:lnTo>
                  <a:lnTo>
                    <a:pt x="2633472" y="496061"/>
                  </a:lnTo>
                  <a:lnTo>
                    <a:pt x="2646426" y="496823"/>
                  </a:lnTo>
                  <a:lnTo>
                    <a:pt x="2660142" y="498347"/>
                  </a:lnTo>
                </a:path>
              </a:pathLst>
            </a:custGeom>
            <a:ln w="158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457203" y="3777995"/>
              <a:ext cx="2505075" cy="857250"/>
            </a:xfrm>
            <a:custGeom>
              <a:avLst/>
              <a:gdLst/>
              <a:ahLst/>
              <a:cxnLst/>
              <a:rect l="l" t="t" r="r" b="b"/>
              <a:pathLst>
                <a:path w="2505075" h="857250">
                  <a:moveTo>
                    <a:pt x="0" y="0"/>
                  </a:moveTo>
                  <a:lnTo>
                    <a:pt x="14206" y="43180"/>
                  </a:lnTo>
                  <a:lnTo>
                    <a:pt x="32201" y="88809"/>
                  </a:lnTo>
                  <a:lnTo>
                    <a:pt x="52706" y="131751"/>
                  </a:lnTo>
                  <a:lnTo>
                    <a:pt x="75932" y="171401"/>
                  </a:lnTo>
                  <a:lnTo>
                    <a:pt x="102091" y="207153"/>
                  </a:lnTo>
                  <a:lnTo>
                    <a:pt x="131393" y="238405"/>
                  </a:lnTo>
                  <a:lnTo>
                    <a:pt x="164051" y="264551"/>
                  </a:lnTo>
                  <a:lnTo>
                    <a:pt x="200276" y="284988"/>
                  </a:lnTo>
                  <a:lnTo>
                    <a:pt x="213992" y="292608"/>
                  </a:lnTo>
                  <a:lnTo>
                    <a:pt x="227708" y="300990"/>
                  </a:lnTo>
                  <a:lnTo>
                    <a:pt x="239900" y="311658"/>
                  </a:lnTo>
                  <a:lnTo>
                    <a:pt x="268039" y="328080"/>
                  </a:lnTo>
                  <a:lnTo>
                    <a:pt x="297355" y="354472"/>
                  </a:lnTo>
                  <a:lnTo>
                    <a:pt x="324804" y="383842"/>
                  </a:lnTo>
                  <a:lnTo>
                    <a:pt x="347342" y="409194"/>
                  </a:lnTo>
                  <a:lnTo>
                    <a:pt x="360296" y="425196"/>
                  </a:lnTo>
                  <a:lnTo>
                    <a:pt x="374012" y="441198"/>
                  </a:lnTo>
                  <a:lnTo>
                    <a:pt x="400434" y="473233"/>
                  </a:lnTo>
                  <a:lnTo>
                    <a:pt x="430257" y="505725"/>
                  </a:lnTo>
                  <a:lnTo>
                    <a:pt x="461866" y="536433"/>
                  </a:lnTo>
                  <a:lnTo>
                    <a:pt x="493646" y="563118"/>
                  </a:lnTo>
                  <a:lnTo>
                    <a:pt x="520316" y="581406"/>
                  </a:lnTo>
                  <a:lnTo>
                    <a:pt x="533270" y="589788"/>
                  </a:lnTo>
                  <a:lnTo>
                    <a:pt x="545462" y="598170"/>
                  </a:lnTo>
                  <a:lnTo>
                    <a:pt x="559178" y="604266"/>
                  </a:lnTo>
                  <a:lnTo>
                    <a:pt x="605320" y="627851"/>
                  </a:lnTo>
                  <a:lnTo>
                    <a:pt x="650384" y="650251"/>
                  </a:lnTo>
                  <a:lnTo>
                    <a:pt x="695281" y="667488"/>
                  </a:lnTo>
                  <a:lnTo>
                    <a:pt x="740921" y="675586"/>
                  </a:lnTo>
                  <a:lnTo>
                    <a:pt x="788214" y="670569"/>
                  </a:lnTo>
                  <a:lnTo>
                    <a:pt x="838070" y="648462"/>
                  </a:lnTo>
                  <a:lnTo>
                    <a:pt x="851786" y="640080"/>
                  </a:lnTo>
                  <a:lnTo>
                    <a:pt x="865502" y="632460"/>
                  </a:lnTo>
                  <a:lnTo>
                    <a:pt x="878456" y="624078"/>
                  </a:lnTo>
                  <a:lnTo>
                    <a:pt x="913969" y="611272"/>
                  </a:lnTo>
                  <a:lnTo>
                    <a:pt x="944169" y="617539"/>
                  </a:lnTo>
                  <a:lnTo>
                    <a:pt x="971421" y="636410"/>
                  </a:lnTo>
                  <a:lnTo>
                    <a:pt x="998090" y="661416"/>
                  </a:lnTo>
                  <a:lnTo>
                    <a:pt x="1011806" y="673608"/>
                  </a:lnTo>
                  <a:lnTo>
                    <a:pt x="1051584" y="705346"/>
                  </a:lnTo>
                  <a:lnTo>
                    <a:pt x="1112119" y="736805"/>
                  </a:lnTo>
                  <a:lnTo>
                    <a:pt x="1158110" y="749808"/>
                  </a:lnTo>
                  <a:lnTo>
                    <a:pt x="1184780" y="754380"/>
                  </a:lnTo>
                  <a:lnTo>
                    <a:pt x="1197734" y="755904"/>
                  </a:lnTo>
                  <a:lnTo>
                    <a:pt x="1211450" y="756666"/>
                  </a:lnTo>
                  <a:lnTo>
                    <a:pt x="1225166" y="756666"/>
                  </a:lnTo>
                  <a:lnTo>
                    <a:pt x="1238120" y="758190"/>
                  </a:lnTo>
                  <a:lnTo>
                    <a:pt x="1251836" y="758190"/>
                  </a:lnTo>
                  <a:lnTo>
                    <a:pt x="1278573" y="758963"/>
                  </a:lnTo>
                  <a:lnTo>
                    <a:pt x="1304871" y="760176"/>
                  </a:lnTo>
                  <a:lnTo>
                    <a:pt x="1331132" y="761538"/>
                  </a:lnTo>
                  <a:lnTo>
                    <a:pt x="1357754" y="762762"/>
                  </a:lnTo>
                  <a:lnTo>
                    <a:pt x="1371470" y="762762"/>
                  </a:lnTo>
                  <a:lnTo>
                    <a:pt x="1384424" y="764286"/>
                  </a:lnTo>
                  <a:lnTo>
                    <a:pt x="1414772" y="765001"/>
                  </a:lnTo>
                  <a:lnTo>
                    <a:pt x="1444117" y="766638"/>
                  </a:lnTo>
                  <a:lnTo>
                    <a:pt x="1473524" y="767290"/>
                  </a:lnTo>
                  <a:lnTo>
                    <a:pt x="1504058" y="765048"/>
                  </a:lnTo>
                  <a:lnTo>
                    <a:pt x="1530728" y="765048"/>
                  </a:lnTo>
                  <a:lnTo>
                    <a:pt x="1544444" y="764286"/>
                  </a:lnTo>
                  <a:lnTo>
                    <a:pt x="1600271" y="763299"/>
                  </a:lnTo>
                  <a:lnTo>
                    <a:pt x="1656092" y="762101"/>
                  </a:lnTo>
                  <a:lnTo>
                    <a:pt x="1711889" y="760405"/>
                  </a:lnTo>
                  <a:lnTo>
                    <a:pt x="1767643" y="757926"/>
                  </a:lnTo>
                  <a:lnTo>
                    <a:pt x="1823336" y="754380"/>
                  </a:lnTo>
                  <a:lnTo>
                    <a:pt x="1837052" y="754380"/>
                  </a:lnTo>
                  <a:lnTo>
                    <a:pt x="1850006" y="752856"/>
                  </a:lnTo>
                  <a:lnTo>
                    <a:pt x="1863722" y="752094"/>
                  </a:lnTo>
                  <a:lnTo>
                    <a:pt x="1875914" y="752094"/>
                  </a:lnTo>
                  <a:lnTo>
                    <a:pt x="1921934" y="751583"/>
                  </a:lnTo>
                  <a:lnTo>
                    <a:pt x="1969109" y="753355"/>
                  </a:lnTo>
                  <a:lnTo>
                    <a:pt x="2016789" y="757185"/>
                  </a:lnTo>
                  <a:lnTo>
                    <a:pt x="2064320" y="762846"/>
                  </a:lnTo>
                  <a:lnTo>
                    <a:pt x="2111051" y="770114"/>
                  </a:lnTo>
                  <a:lnTo>
                    <a:pt x="2156330" y="778764"/>
                  </a:lnTo>
                  <a:lnTo>
                    <a:pt x="2168522" y="782574"/>
                  </a:lnTo>
                  <a:lnTo>
                    <a:pt x="2182238" y="786384"/>
                  </a:lnTo>
                  <a:lnTo>
                    <a:pt x="2230868" y="797751"/>
                  </a:lnTo>
                  <a:lnTo>
                    <a:pt x="2279526" y="808908"/>
                  </a:lnTo>
                  <a:lnTo>
                    <a:pt x="2328232" y="819802"/>
                  </a:lnTo>
                  <a:lnTo>
                    <a:pt x="2377008" y="830382"/>
                  </a:lnTo>
                  <a:lnTo>
                    <a:pt x="2425873" y="840596"/>
                  </a:lnTo>
                  <a:lnTo>
                    <a:pt x="2474846" y="850392"/>
                  </a:lnTo>
                  <a:lnTo>
                    <a:pt x="2487800" y="854202"/>
                  </a:lnTo>
                  <a:lnTo>
                    <a:pt x="2501516" y="856488"/>
                  </a:lnTo>
                  <a:lnTo>
                    <a:pt x="2504754" y="857250"/>
                  </a:lnTo>
                </a:path>
              </a:pathLst>
            </a:custGeom>
            <a:ln w="15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25247" y="3777995"/>
              <a:ext cx="2292350" cy="734695"/>
            </a:xfrm>
            <a:custGeom>
              <a:avLst/>
              <a:gdLst/>
              <a:ahLst/>
              <a:cxnLst/>
              <a:rect l="l" t="t" r="r" b="b"/>
              <a:pathLst>
                <a:path w="2292350" h="734695">
                  <a:moveTo>
                    <a:pt x="0" y="734568"/>
                  </a:moveTo>
                  <a:lnTo>
                    <a:pt x="12953" y="733806"/>
                  </a:lnTo>
                  <a:lnTo>
                    <a:pt x="39623" y="733806"/>
                  </a:lnTo>
                  <a:lnTo>
                    <a:pt x="90411" y="733320"/>
                  </a:lnTo>
                  <a:lnTo>
                    <a:pt x="141199" y="732848"/>
                  </a:lnTo>
                  <a:lnTo>
                    <a:pt x="191987" y="732371"/>
                  </a:lnTo>
                  <a:lnTo>
                    <a:pt x="242774" y="731871"/>
                  </a:lnTo>
                  <a:lnTo>
                    <a:pt x="293558" y="731330"/>
                  </a:lnTo>
                  <a:lnTo>
                    <a:pt x="344339" y="730730"/>
                  </a:lnTo>
                  <a:lnTo>
                    <a:pt x="395116" y="730051"/>
                  </a:lnTo>
                  <a:lnTo>
                    <a:pt x="445889" y="729275"/>
                  </a:lnTo>
                  <a:lnTo>
                    <a:pt x="496656" y="728385"/>
                  </a:lnTo>
                  <a:lnTo>
                    <a:pt x="547416" y="727361"/>
                  </a:lnTo>
                  <a:lnTo>
                    <a:pt x="598169" y="726186"/>
                  </a:lnTo>
                  <a:lnTo>
                    <a:pt x="611885" y="725424"/>
                  </a:lnTo>
                  <a:lnTo>
                    <a:pt x="625601" y="725424"/>
                  </a:lnTo>
                  <a:lnTo>
                    <a:pt x="638555" y="723900"/>
                  </a:lnTo>
                  <a:lnTo>
                    <a:pt x="690229" y="720113"/>
                  </a:lnTo>
                  <a:lnTo>
                    <a:pt x="742564" y="713822"/>
                  </a:lnTo>
                  <a:lnTo>
                    <a:pt x="794285" y="703558"/>
                  </a:lnTo>
                  <a:lnTo>
                    <a:pt x="844115" y="687849"/>
                  </a:lnTo>
                  <a:lnTo>
                    <a:pt x="890777" y="665226"/>
                  </a:lnTo>
                  <a:lnTo>
                    <a:pt x="904493" y="659130"/>
                  </a:lnTo>
                  <a:lnTo>
                    <a:pt x="918209" y="655320"/>
                  </a:lnTo>
                  <a:lnTo>
                    <a:pt x="968487" y="650872"/>
                  </a:lnTo>
                  <a:lnTo>
                    <a:pt x="1018935" y="649210"/>
                  </a:lnTo>
                  <a:lnTo>
                    <a:pt x="1069468" y="649542"/>
                  </a:lnTo>
                  <a:lnTo>
                    <a:pt x="1119996" y="651080"/>
                  </a:lnTo>
                  <a:lnTo>
                    <a:pt x="1170431" y="653034"/>
                  </a:lnTo>
                  <a:lnTo>
                    <a:pt x="1183385" y="654558"/>
                  </a:lnTo>
                  <a:lnTo>
                    <a:pt x="1197101" y="655320"/>
                  </a:lnTo>
                  <a:lnTo>
                    <a:pt x="1210817" y="656844"/>
                  </a:lnTo>
                  <a:lnTo>
                    <a:pt x="1223771" y="659130"/>
                  </a:lnTo>
                  <a:lnTo>
                    <a:pt x="1237487" y="660654"/>
                  </a:lnTo>
                  <a:lnTo>
                    <a:pt x="1250441" y="661416"/>
                  </a:lnTo>
                  <a:lnTo>
                    <a:pt x="1262633" y="662940"/>
                  </a:lnTo>
                  <a:lnTo>
                    <a:pt x="1286913" y="665346"/>
                  </a:lnTo>
                  <a:lnTo>
                    <a:pt x="1309630" y="668150"/>
                  </a:lnTo>
                  <a:lnTo>
                    <a:pt x="1332471" y="670444"/>
                  </a:lnTo>
                  <a:lnTo>
                    <a:pt x="1357121" y="671322"/>
                  </a:lnTo>
                  <a:lnTo>
                    <a:pt x="1383791" y="671322"/>
                  </a:lnTo>
                  <a:lnTo>
                    <a:pt x="1410192" y="671439"/>
                  </a:lnTo>
                  <a:lnTo>
                    <a:pt x="1464037" y="666401"/>
                  </a:lnTo>
                  <a:lnTo>
                    <a:pt x="1503425" y="654558"/>
                  </a:lnTo>
                  <a:lnTo>
                    <a:pt x="1530095" y="638556"/>
                  </a:lnTo>
                  <a:lnTo>
                    <a:pt x="1543049" y="630174"/>
                  </a:lnTo>
                  <a:lnTo>
                    <a:pt x="1565305" y="621296"/>
                  </a:lnTo>
                  <a:lnTo>
                    <a:pt x="1588493" y="615472"/>
                  </a:lnTo>
                  <a:lnTo>
                    <a:pt x="1612201" y="611855"/>
                  </a:lnTo>
                  <a:lnTo>
                    <a:pt x="1636013" y="609600"/>
                  </a:lnTo>
                  <a:lnTo>
                    <a:pt x="1649729" y="606552"/>
                  </a:lnTo>
                  <a:lnTo>
                    <a:pt x="1688997" y="602795"/>
                  </a:lnTo>
                  <a:lnTo>
                    <a:pt x="1742295" y="595819"/>
                  </a:lnTo>
                  <a:lnTo>
                    <a:pt x="1796033" y="587502"/>
                  </a:lnTo>
                  <a:lnTo>
                    <a:pt x="1808987" y="583692"/>
                  </a:lnTo>
                  <a:lnTo>
                    <a:pt x="1822703" y="581406"/>
                  </a:lnTo>
                  <a:lnTo>
                    <a:pt x="1835657" y="577596"/>
                  </a:lnTo>
                  <a:lnTo>
                    <a:pt x="1886839" y="562604"/>
                  </a:lnTo>
                  <a:lnTo>
                    <a:pt x="1938643" y="549096"/>
                  </a:lnTo>
                  <a:lnTo>
                    <a:pt x="1990154" y="534778"/>
                  </a:lnTo>
                  <a:lnTo>
                    <a:pt x="2040459" y="517356"/>
                  </a:lnTo>
                  <a:lnTo>
                    <a:pt x="2088641" y="494538"/>
                  </a:lnTo>
                  <a:lnTo>
                    <a:pt x="2128265" y="457200"/>
                  </a:lnTo>
                  <a:lnTo>
                    <a:pt x="2154173" y="420624"/>
                  </a:lnTo>
                  <a:lnTo>
                    <a:pt x="2167889" y="398526"/>
                  </a:lnTo>
                  <a:lnTo>
                    <a:pt x="2180843" y="377952"/>
                  </a:lnTo>
                  <a:lnTo>
                    <a:pt x="2194559" y="342138"/>
                  </a:lnTo>
                  <a:lnTo>
                    <a:pt x="2221229" y="268986"/>
                  </a:lnTo>
                  <a:lnTo>
                    <a:pt x="2234945" y="229362"/>
                  </a:lnTo>
                  <a:lnTo>
                    <a:pt x="2247899" y="181356"/>
                  </a:lnTo>
                  <a:lnTo>
                    <a:pt x="2261615" y="125730"/>
                  </a:lnTo>
                  <a:lnTo>
                    <a:pt x="2274569" y="70866"/>
                  </a:lnTo>
                  <a:lnTo>
                    <a:pt x="2288285" y="16002"/>
                  </a:lnTo>
                  <a:lnTo>
                    <a:pt x="2291841" y="0"/>
                  </a:lnTo>
                </a:path>
              </a:pathLst>
            </a:custGeom>
            <a:ln w="158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25247" y="4137659"/>
              <a:ext cx="2660650" cy="383540"/>
            </a:xfrm>
            <a:custGeom>
              <a:avLst/>
              <a:gdLst/>
              <a:ahLst/>
              <a:cxnLst/>
              <a:rect l="l" t="t" r="r" b="b"/>
              <a:pathLst>
                <a:path w="2660650" h="383539">
                  <a:moveTo>
                    <a:pt x="0" y="374142"/>
                  </a:moveTo>
                  <a:lnTo>
                    <a:pt x="39624" y="374142"/>
                  </a:lnTo>
                  <a:lnTo>
                    <a:pt x="88646" y="374271"/>
                  </a:lnTo>
                  <a:lnTo>
                    <a:pt x="137778" y="374277"/>
                  </a:lnTo>
                  <a:lnTo>
                    <a:pt x="186987" y="374214"/>
                  </a:lnTo>
                  <a:lnTo>
                    <a:pt x="236245" y="374136"/>
                  </a:lnTo>
                  <a:lnTo>
                    <a:pt x="285521" y="374099"/>
                  </a:lnTo>
                  <a:lnTo>
                    <a:pt x="334785" y="374156"/>
                  </a:lnTo>
                  <a:lnTo>
                    <a:pt x="384006" y="374363"/>
                  </a:lnTo>
                  <a:lnTo>
                    <a:pt x="433154" y="374774"/>
                  </a:lnTo>
                  <a:lnTo>
                    <a:pt x="482200" y="375444"/>
                  </a:lnTo>
                  <a:lnTo>
                    <a:pt x="531114" y="376428"/>
                  </a:lnTo>
                  <a:lnTo>
                    <a:pt x="544830" y="377952"/>
                  </a:lnTo>
                  <a:lnTo>
                    <a:pt x="558546" y="377952"/>
                  </a:lnTo>
                  <a:lnTo>
                    <a:pt x="571500" y="378714"/>
                  </a:lnTo>
                  <a:lnTo>
                    <a:pt x="628263" y="379365"/>
                  </a:lnTo>
                  <a:lnTo>
                    <a:pt x="685061" y="380785"/>
                  </a:lnTo>
                  <a:lnTo>
                    <a:pt x="741848" y="381169"/>
                  </a:lnTo>
                  <a:lnTo>
                    <a:pt x="798576" y="378714"/>
                  </a:lnTo>
                  <a:lnTo>
                    <a:pt x="811530" y="378714"/>
                  </a:lnTo>
                  <a:lnTo>
                    <a:pt x="823722" y="377952"/>
                  </a:lnTo>
                  <a:lnTo>
                    <a:pt x="837438" y="376428"/>
                  </a:lnTo>
                  <a:lnTo>
                    <a:pt x="857523" y="373761"/>
                  </a:lnTo>
                  <a:lnTo>
                    <a:pt x="877690" y="372346"/>
                  </a:lnTo>
                  <a:lnTo>
                    <a:pt x="897924" y="371829"/>
                  </a:lnTo>
                  <a:lnTo>
                    <a:pt x="918210" y="371856"/>
                  </a:lnTo>
                  <a:lnTo>
                    <a:pt x="931163" y="371856"/>
                  </a:lnTo>
                  <a:lnTo>
                    <a:pt x="944880" y="368808"/>
                  </a:lnTo>
                  <a:lnTo>
                    <a:pt x="967757" y="365881"/>
                  </a:lnTo>
                  <a:lnTo>
                    <a:pt x="989890" y="362273"/>
                  </a:lnTo>
                  <a:lnTo>
                    <a:pt x="1012568" y="358885"/>
                  </a:lnTo>
                  <a:lnTo>
                    <a:pt x="1037082" y="356616"/>
                  </a:lnTo>
                  <a:lnTo>
                    <a:pt x="1050798" y="354330"/>
                  </a:lnTo>
                  <a:lnTo>
                    <a:pt x="1064514" y="354330"/>
                  </a:lnTo>
                  <a:lnTo>
                    <a:pt x="1077468" y="353568"/>
                  </a:lnTo>
                  <a:lnTo>
                    <a:pt x="1091184" y="354330"/>
                  </a:lnTo>
                  <a:lnTo>
                    <a:pt x="1104138" y="358140"/>
                  </a:lnTo>
                  <a:lnTo>
                    <a:pt x="1116330" y="361950"/>
                  </a:lnTo>
                  <a:lnTo>
                    <a:pt x="1130046" y="366522"/>
                  </a:lnTo>
                  <a:lnTo>
                    <a:pt x="1182341" y="378558"/>
                  </a:lnTo>
                  <a:lnTo>
                    <a:pt x="1235835" y="383338"/>
                  </a:lnTo>
                  <a:lnTo>
                    <a:pt x="1289774" y="383329"/>
                  </a:lnTo>
                  <a:lnTo>
                    <a:pt x="1343406" y="381000"/>
                  </a:lnTo>
                  <a:lnTo>
                    <a:pt x="1357122" y="380238"/>
                  </a:lnTo>
                  <a:lnTo>
                    <a:pt x="1370076" y="380238"/>
                  </a:lnTo>
                  <a:lnTo>
                    <a:pt x="1427149" y="375977"/>
                  </a:lnTo>
                  <a:lnTo>
                    <a:pt x="1482671" y="372622"/>
                  </a:lnTo>
                  <a:lnTo>
                    <a:pt x="1538282" y="371170"/>
                  </a:lnTo>
                  <a:lnTo>
                    <a:pt x="1595628" y="372618"/>
                  </a:lnTo>
                  <a:lnTo>
                    <a:pt x="1609344" y="374142"/>
                  </a:lnTo>
                  <a:lnTo>
                    <a:pt x="1622298" y="374904"/>
                  </a:lnTo>
                  <a:lnTo>
                    <a:pt x="1649730" y="374904"/>
                  </a:lnTo>
                  <a:lnTo>
                    <a:pt x="1696864" y="374999"/>
                  </a:lnTo>
                  <a:lnTo>
                    <a:pt x="1744824" y="372604"/>
                  </a:lnTo>
                  <a:lnTo>
                    <a:pt x="1791772" y="364980"/>
                  </a:lnTo>
                  <a:lnTo>
                    <a:pt x="1835871" y="349388"/>
                  </a:lnTo>
                  <a:lnTo>
                    <a:pt x="1875282" y="323088"/>
                  </a:lnTo>
                  <a:lnTo>
                    <a:pt x="1901952" y="295656"/>
                  </a:lnTo>
                  <a:lnTo>
                    <a:pt x="1931250" y="259075"/>
                  </a:lnTo>
                  <a:lnTo>
                    <a:pt x="1948219" y="241901"/>
                  </a:lnTo>
                  <a:lnTo>
                    <a:pt x="1968725" y="230840"/>
                  </a:lnTo>
                  <a:lnTo>
                    <a:pt x="1995677" y="227838"/>
                  </a:lnTo>
                  <a:lnTo>
                    <a:pt x="2007870" y="222504"/>
                  </a:lnTo>
                  <a:lnTo>
                    <a:pt x="2021586" y="217932"/>
                  </a:lnTo>
                  <a:lnTo>
                    <a:pt x="2049021" y="186179"/>
                  </a:lnTo>
                  <a:lnTo>
                    <a:pt x="2071096" y="148318"/>
                  </a:lnTo>
                  <a:lnTo>
                    <a:pt x="2091848" y="109259"/>
                  </a:lnTo>
                  <a:lnTo>
                    <a:pt x="2115312" y="73914"/>
                  </a:lnTo>
                  <a:lnTo>
                    <a:pt x="2128266" y="55626"/>
                  </a:lnTo>
                  <a:lnTo>
                    <a:pt x="2141982" y="39624"/>
                  </a:lnTo>
                  <a:lnTo>
                    <a:pt x="2154174" y="22860"/>
                  </a:lnTo>
                  <a:lnTo>
                    <a:pt x="2167890" y="10668"/>
                  </a:lnTo>
                  <a:lnTo>
                    <a:pt x="2180844" y="0"/>
                  </a:lnTo>
                  <a:lnTo>
                    <a:pt x="2194560" y="762"/>
                  </a:lnTo>
                  <a:lnTo>
                    <a:pt x="2221230" y="30480"/>
                  </a:lnTo>
                  <a:lnTo>
                    <a:pt x="2249529" y="100304"/>
                  </a:lnTo>
                  <a:lnTo>
                    <a:pt x="2262973" y="144528"/>
                  </a:lnTo>
                  <a:lnTo>
                    <a:pt x="2277086" y="189788"/>
                  </a:lnTo>
                  <a:lnTo>
                    <a:pt x="2293672" y="233767"/>
                  </a:lnTo>
                  <a:lnTo>
                    <a:pt x="2314538" y="274147"/>
                  </a:lnTo>
                  <a:lnTo>
                    <a:pt x="2341489" y="308611"/>
                  </a:lnTo>
                  <a:lnTo>
                    <a:pt x="2376332" y="334841"/>
                  </a:lnTo>
                  <a:lnTo>
                    <a:pt x="2420874" y="350520"/>
                  </a:lnTo>
                  <a:lnTo>
                    <a:pt x="2496513" y="359919"/>
                  </a:lnTo>
                  <a:lnTo>
                    <a:pt x="2541998" y="360035"/>
                  </a:lnTo>
                  <a:lnTo>
                    <a:pt x="2586547" y="352535"/>
                  </a:lnTo>
                  <a:lnTo>
                    <a:pt x="2633472" y="333756"/>
                  </a:lnTo>
                  <a:lnTo>
                    <a:pt x="2646426" y="327660"/>
                  </a:lnTo>
                  <a:lnTo>
                    <a:pt x="2660142" y="320040"/>
                  </a:lnTo>
                </a:path>
              </a:pathLst>
            </a:custGeom>
            <a:ln w="158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825200" y="2811103"/>
            <a:ext cx="172085" cy="16268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0" spc="20" dirty="0">
                <a:latin typeface="Arial"/>
                <a:cs typeface="Arial"/>
              </a:rPr>
              <a:t>HEMOGLOBIN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(1/mm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mM)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81883" y="4137366"/>
            <a:ext cx="3136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HbO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669157" y="4248968"/>
            <a:ext cx="7239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152009" y="3970488"/>
            <a:ext cx="32321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0FF00"/>
                </a:solidFill>
                <a:latin typeface="Arial"/>
                <a:cs typeface="Arial"/>
              </a:rPr>
              <a:t>Lipid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286966" y="2857585"/>
            <a:ext cx="172085" cy="165481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0" spc="20" dirty="0">
                <a:latin typeface="Arial"/>
                <a:cs typeface="Arial"/>
              </a:rPr>
              <a:t>WATER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&amp;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FAT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(1/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mm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mM)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77423" y="2935477"/>
            <a:ext cx="386397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690" marR="5080" indent="-1746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7325" algn="l"/>
              </a:tabLst>
            </a:pP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Site-specific</a:t>
            </a:r>
            <a:r>
              <a:rPr sz="20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measurements</a:t>
            </a:r>
            <a:r>
              <a:rPr sz="20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of </a:t>
            </a:r>
            <a:r>
              <a:rPr sz="2000" b="1" spc="-54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body</a:t>
            </a:r>
            <a:r>
              <a:rPr sz="20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composition</a:t>
            </a:r>
            <a:endParaRPr sz="2000">
              <a:latin typeface="Arial"/>
              <a:cs typeface="Arial"/>
            </a:endParaRPr>
          </a:p>
          <a:p>
            <a:pPr marL="256540" indent="-24447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55904" algn="l"/>
                <a:tab pos="257175" algn="l"/>
              </a:tabLst>
            </a:pP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Monitoring</a:t>
            </a: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 of physiological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11195" y="4692691"/>
            <a:ext cx="22669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600</a:t>
            </a:r>
            <a:endParaRPr sz="9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77128" y="4692691"/>
            <a:ext cx="89154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950" spc="-5" dirty="0">
                <a:latin typeface="Arial"/>
                <a:cs typeface="Arial"/>
              </a:rPr>
              <a:t>70</a:t>
            </a:r>
            <a:r>
              <a:rPr sz="950" dirty="0">
                <a:latin typeface="Arial"/>
                <a:cs typeface="Arial"/>
              </a:rPr>
              <a:t>0	</a:t>
            </a:r>
            <a:r>
              <a:rPr sz="950" spc="-5" dirty="0">
                <a:latin typeface="Arial"/>
                <a:cs typeface="Arial"/>
              </a:rPr>
              <a:t>800</a:t>
            </a:r>
            <a:endParaRPr sz="9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206703" y="4692691"/>
            <a:ext cx="22669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900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838348" y="4692691"/>
            <a:ext cx="29400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1000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6320802" y="4641469"/>
            <a:ext cx="2669540" cy="50165"/>
            <a:chOff x="6320802" y="4641469"/>
            <a:chExt cx="2669540" cy="50165"/>
          </a:xfrm>
        </p:grpSpPr>
        <p:sp>
          <p:nvSpPr>
            <p:cNvPr id="76" name="object 76"/>
            <p:cNvSpPr/>
            <p:nvPr/>
          </p:nvSpPr>
          <p:spPr>
            <a:xfrm>
              <a:off x="6325247" y="464591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57479" y="4666488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90473" y="464591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322705" y="4666488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54937" y="464591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87931" y="4666488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320925" y="464591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52395" y="4666488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574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985389" y="4645914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h="41275">
                  <a:moveTo>
                    <a:pt x="0" y="41148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25247" y="4687062"/>
              <a:ext cx="2660650" cy="0"/>
            </a:xfrm>
            <a:custGeom>
              <a:avLst/>
              <a:gdLst/>
              <a:ahLst/>
              <a:cxnLst/>
              <a:rect l="l" t="t" r="r" b="b"/>
              <a:pathLst>
                <a:path w="2660650">
                  <a:moveTo>
                    <a:pt x="0" y="0"/>
                  </a:moveTo>
                  <a:lnTo>
                    <a:pt x="2660142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099181" y="4586011"/>
            <a:ext cx="19367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0.</a:t>
            </a:r>
            <a:r>
              <a:rPr sz="950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6320987" y="4627333"/>
            <a:ext cx="2672715" cy="64135"/>
            <a:chOff x="6320987" y="4627333"/>
            <a:chExt cx="2672715" cy="64135"/>
          </a:xfrm>
        </p:grpSpPr>
        <p:sp>
          <p:nvSpPr>
            <p:cNvPr id="88" name="object 88"/>
            <p:cNvSpPr/>
            <p:nvPr/>
          </p:nvSpPr>
          <p:spPr>
            <a:xfrm>
              <a:off x="6325247" y="468706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20987" y="4635246"/>
              <a:ext cx="8890" cy="52069"/>
            </a:xfrm>
            <a:custGeom>
              <a:avLst/>
              <a:gdLst/>
              <a:ahLst/>
              <a:cxnLst/>
              <a:rect l="l" t="t" r="r" b="b"/>
              <a:pathLst>
                <a:path w="8889" h="52070">
                  <a:moveTo>
                    <a:pt x="8521" y="51815"/>
                  </a:moveTo>
                  <a:lnTo>
                    <a:pt x="8521" y="0"/>
                  </a:lnTo>
                  <a:lnTo>
                    <a:pt x="0" y="0"/>
                  </a:lnTo>
                  <a:lnTo>
                    <a:pt x="0" y="51815"/>
                  </a:lnTo>
                  <a:lnTo>
                    <a:pt x="8521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964803" y="4687062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574" y="0"/>
                  </a:moveTo>
                  <a:lnTo>
                    <a:pt x="0" y="0"/>
                  </a:lnTo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81116" y="4635246"/>
              <a:ext cx="8890" cy="52069"/>
            </a:xfrm>
            <a:custGeom>
              <a:avLst/>
              <a:gdLst/>
              <a:ahLst/>
              <a:cxnLst/>
              <a:rect l="l" t="t" r="r" b="b"/>
              <a:pathLst>
                <a:path w="8890" h="52070">
                  <a:moveTo>
                    <a:pt x="8521" y="51815"/>
                  </a:moveTo>
                  <a:lnTo>
                    <a:pt x="8521" y="0"/>
                  </a:lnTo>
                  <a:lnTo>
                    <a:pt x="0" y="0"/>
                  </a:lnTo>
                  <a:lnTo>
                    <a:pt x="0" y="51815"/>
                  </a:lnTo>
                  <a:lnTo>
                    <a:pt x="8521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961957" y="4635245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0"/>
                  </a:moveTo>
                  <a:lnTo>
                    <a:pt x="9716" y="2286"/>
                  </a:lnTo>
                  <a:lnTo>
                    <a:pt x="23432" y="4572"/>
                  </a:lnTo>
                </a:path>
              </a:pathLst>
            </a:custGeom>
            <a:ln w="15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177423" y="3849572"/>
            <a:ext cx="4032885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changes</a:t>
            </a:r>
            <a:r>
              <a:rPr sz="20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in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female breast</a:t>
            </a:r>
            <a:r>
              <a:rPr sz="20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tissue</a:t>
            </a:r>
            <a:endParaRPr sz="2000">
              <a:latin typeface="Arial"/>
              <a:cs typeface="Arial"/>
            </a:endParaRPr>
          </a:p>
          <a:p>
            <a:pPr marL="186690" indent="-17462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87325" algn="l"/>
              </a:tabLst>
            </a:pP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Tissue</a:t>
            </a:r>
            <a:r>
              <a:rPr sz="20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layer</a:t>
            </a:r>
            <a:r>
              <a:rPr sz="20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model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94" name="object 94"/>
          <p:cNvSpPr txBox="1"/>
          <p:nvPr/>
        </p:nvSpPr>
        <p:spPr>
          <a:xfrm>
            <a:off x="7025773" y="4894708"/>
            <a:ext cx="125984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5" dirty="0">
                <a:latin typeface="Arial"/>
                <a:cs typeface="Arial"/>
              </a:rPr>
              <a:t>WAVELENGTH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(nm)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3405" y="1674368"/>
            <a:ext cx="838580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7325" algn="l"/>
              </a:tabLst>
            </a:pP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Change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direction</a:t>
            </a:r>
            <a:r>
              <a:rPr sz="2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propagation</a:t>
            </a: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and/or</a:t>
            </a: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r>
              <a:rPr sz="2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2745"/>
            <a:ext cx="9144000" cy="1715770"/>
          </a:xfrm>
          <a:custGeom>
            <a:avLst/>
            <a:gdLst/>
            <a:ahLst/>
            <a:cxnLst/>
            <a:rect l="l" t="t" r="r" b="b"/>
            <a:pathLst>
              <a:path w="9144000" h="1715770">
                <a:moveTo>
                  <a:pt x="9144000" y="0"/>
                </a:moveTo>
                <a:lnTo>
                  <a:pt x="0" y="0"/>
                </a:lnTo>
                <a:lnTo>
                  <a:pt x="0" y="857250"/>
                </a:lnTo>
                <a:lnTo>
                  <a:pt x="0" y="858012"/>
                </a:lnTo>
                <a:lnTo>
                  <a:pt x="0" y="1715262"/>
                </a:lnTo>
                <a:lnTo>
                  <a:pt x="9144000" y="1715262"/>
                </a:lnTo>
                <a:lnTo>
                  <a:pt x="9144000" y="858012"/>
                </a:lnTo>
                <a:lnTo>
                  <a:pt x="9144000" y="857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345"/>
              </a:spcBef>
            </a:pPr>
            <a:r>
              <a:rPr spc="-5" dirty="0"/>
              <a:t>light</a:t>
            </a:r>
            <a:r>
              <a:rPr spc="10" dirty="0"/>
              <a:t> </a:t>
            </a:r>
            <a:r>
              <a:rPr spc="-5" dirty="0"/>
              <a:t>by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10" dirty="0"/>
              <a:t> </a:t>
            </a:r>
            <a:r>
              <a:rPr spc="-10" dirty="0"/>
              <a:t>molecular</a:t>
            </a:r>
            <a:r>
              <a:rPr spc="25" dirty="0"/>
              <a:t> </a:t>
            </a:r>
            <a:r>
              <a:rPr spc="-5" dirty="0"/>
              <a:t>species</a:t>
            </a:r>
          </a:p>
          <a:p>
            <a:pPr marL="186690" marR="5080" indent="-174625">
              <a:lnSpc>
                <a:spcPts val="2810"/>
              </a:lnSpc>
              <a:spcBef>
                <a:spcPts val="1600"/>
              </a:spcBef>
              <a:buFont typeface="Arial"/>
              <a:buChar char="•"/>
              <a:tabLst>
                <a:tab pos="187325" algn="l"/>
              </a:tabLst>
            </a:pPr>
            <a:r>
              <a:rPr spc="-10" dirty="0">
                <a:solidFill>
                  <a:srgbClr val="744A12"/>
                </a:solidFill>
              </a:rPr>
              <a:t>Diagnostic</a:t>
            </a:r>
            <a:r>
              <a:rPr spc="40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applications:</a:t>
            </a:r>
            <a:r>
              <a:rPr spc="40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Scattering</a:t>
            </a:r>
            <a:r>
              <a:rPr spc="40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depends</a:t>
            </a:r>
            <a:r>
              <a:rPr spc="45" dirty="0">
                <a:solidFill>
                  <a:srgbClr val="744A12"/>
                </a:solidFill>
              </a:rPr>
              <a:t> </a:t>
            </a:r>
            <a:r>
              <a:rPr spc="-5" dirty="0">
                <a:solidFill>
                  <a:srgbClr val="744A12"/>
                </a:solidFill>
              </a:rPr>
              <a:t>on</a:t>
            </a:r>
            <a:r>
              <a:rPr spc="20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the </a:t>
            </a:r>
            <a:r>
              <a:rPr spc="-705" dirty="0">
                <a:solidFill>
                  <a:srgbClr val="744A12"/>
                </a:solidFill>
              </a:rPr>
              <a:t> </a:t>
            </a:r>
            <a:r>
              <a:rPr spc="-5" dirty="0">
                <a:solidFill>
                  <a:srgbClr val="744A12"/>
                </a:solidFill>
              </a:rPr>
              <a:t>size,</a:t>
            </a:r>
            <a:r>
              <a:rPr spc="15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morphology,</a:t>
            </a:r>
            <a:r>
              <a:rPr spc="15" dirty="0">
                <a:solidFill>
                  <a:srgbClr val="744A12"/>
                </a:solidFill>
              </a:rPr>
              <a:t> </a:t>
            </a:r>
            <a:r>
              <a:rPr spc="-5" dirty="0">
                <a:solidFill>
                  <a:srgbClr val="744A12"/>
                </a:solidFill>
              </a:rPr>
              <a:t>and</a:t>
            </a:r>
            <a:r>
              <a:rPr spc="15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structure</a:t>
            </a:r>
            <a:r>
              <a:rPr spc="20" dirty="0">
                <a:solidFill>
                  <a:srgbClr val="744A12"/>
                </a:solidFill>
              </a:rPr>
              <a:t> </a:t>
            </a:r>
            <a:r>
              <a:rPr spc="-5" dirty="0">
                <a:solidFill>
                  <a:srgbClr val="744A12"/>
                </a:solidFill>
              </a:rPr>
              <a:t>of</a:t>
            </a:r>
            <a:r>
              <a:rPr spc="15" dirty="0">
                <a:solidFill>
                  <a:srgbClr val="744A12"/>
                </a:solidFill>
              </a:rPr>
              <a:t> </a:t>
            </a:r>
            <a:r>
              <a:rPr spc="-5" dirty="0">
                <a:solidFill>
                  <a:srgbClr val="744A12"/>
                </a:solidFill>
              </a:rPr>
              <a:t>the</a:t>
            </a:r>
            <a:r>
              <a:rPr spc="15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components </a:t>
            </a:r>
            <a:r>
              <a:rPr spc="-705" dirty="0">
                <a:solidFill>
                  <a:srgbClr val="744A12"/>
                </a:solidFill>
              </a:rPr>
              <a:t> </a:t>
            </a:r>
            <a:r>
              <a:rPr spc="-5" dirty="0">
                <a:solidFill>
                  <a:srgbClr val="744A12"/>
                </a:solidFill>
              </a:rPr>
              <a:t>in</a:t>
            </a:r>
            <a:r>
              <a:rPr spc="5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tissues</a:t>
            </a:r>
            <a:r>
              <a:rPr spc="25" dirty="0">
                <a:solidFill>
                  <a:srgbClr val="744A12"/>
                </a:solidFill>
              </a:rPr>
              <a:t> </a:t>
            </a:r>
            <a:r>
              <a:rPr spc="-5" dirty="0">
                <a:solidFill>
                  <a:srgbClr val="744A12"/>
                </a:solidFill>
              </a:rPr>
              <a:t>(e.g.</a:t>
            </a:r>
            <a:r>
              <a:rPr spc="25" dirty="0">
                <a:solidFill>
                  <a:srgbClr val="744A12"/>
                </a:solidFill>
              </a:rPr>
              <a:t> </a:t>
            </a:r>
            <a:r>
              <a:rPr spc="-5" dirty="0">
                <a:solidFill>
                  <a:srgbClr val="744A12"/>
                </a:solidFill>
              </a:rPr>
              <a:t>lipid</a:t>
            </a:r>
            <a:r>
              <a:rPr spc="25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membrane,</a:t>
            </a:r>
            <a:r>
              <a:rPr spc="25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collagen</a:t>
            </a:r>
            <a:r>
              <a:rPr spc="25" dirty="0">
                <a:solidFill>
                  <a:srgbClr val="744A12"/>
                </a:solidFill>
              </a:rPr>
              <a:t> </a:t>
            </a:r>
            <a:r>
              <a:rPr spc="-10" dirty="0">
                <a:solidFill>
                  <a:srgbClr val="744A12"/>
                </a:solidFill>
              </a:rPr>
              <a:t>fibers, </a:t>
            </a:r>
            <a:r>
              <a:rPr spc="-5" dirty="0">
                <a:solidFill>
                  <a:srgbClr val="744A12"/>
                </a:solidFill>
              </a:rPr>
              <a:t> nuclei).</a:t>
            </a:r>
          </a:p>
        </p:txBody>
      </p:sp>
      <p:sp>
        <p:nvSpPr>
          <p:cNvPr id="7" name="object 7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4000" y="858012"/>
                </a:moveTo>
                <a:lnTo>
                  <a:pt x="9144000" y="0"/>
                </a:lnTo>
                <a:lnTo>
                  <a:pt x="0" y="0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7735" y="4089145"/>
            <a:ext cx="76625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8450" marR="5080" indent="-285750">
              <a:lnSpc>
                <a:spcPts val="2590"/>
              </a:lnSpc>
              <a:spcBef>
                <a:spcPts val="425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Variations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these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components</a:t>
            </a:r>
            <a:r>
              <a:rPr sz="24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due</a:t>
            </a:r>
            <a:r>
              <a:rPr sz="24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disease</a:t>
            </a:r>
            <a:r>
              <a:rPr sz="24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would 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affect</a:t>
            </a:r>
            <a:r>
              <a:rPr sz="24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properties,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thus</a:t>
            </a:r>
            <a:r>
              <a:rPr sz="24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providing</a:t>
            </a:r>
            <a:r>
              <a:rPr sz="24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means</a:t>
            </a:r>
            <a:r>
              <a:rPr sz="24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3405" y="4601801"/>
            <a:ext cx="8281670" cy="109093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652145">
              <a:lnSpc>
                <a:spcPct val="100000"/>
              </a:lnSpc>
              <a:spcBef>
                <a:spcPts val="1245"/>
              </a:spcBef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diagnostic</a:t>
            </a:r>
            <a:r>
              <a:rPr sz="24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purpose</a:t>
            </a:r>
            <a:endParaRPr sz="2400">
              <a:latin typeface="Arial"/>
              <a:cs typeface="Arial"/>
            </a:endParaRPr>
          </a:p>
          <a:p>
            <a:pPr marL="186690" indent="-174625">
              <a:lnSpc>
                <a:spcPct val="100000"/>
              </a:lnSpc>
              <a:spcBef>
                <a:spcPts val="1240"/>
              </a:spcBef>
              <a:buFont typeface="Arial"/>
              <a:buChar char="•"/>
              <a:tabLst>
                <a:tab pos="187325" algn="l"/>
              </a:tabLst>
            </a:pP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Therapeutic</a:t>
            </a:r>
            <a:r>
              <a:rPr sz="2600" b="1" spc="4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applications:</a:t>
            </a:r>
            <a:r>
              <a:rPr sz="2600" b="1" spc="5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r>
              <a:rPr sz="2600" b="1" spc="4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signals</a:t>
            </a:r>
            <a:r>
              <a:rPr sz="2600" b="1" spc="3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can</a:t>
            </a:r>
            <a:r>
              <a:rPr sz="2600" b="1" spc="3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be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7903" y="5627613"/>
            <a:ext cx="7282180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used</a:t>
            </a:r>
            <a:r>
              <a:rPr sz="26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to</a:t>
            </a:r>
            <a:r>
              <a:rPr sz="26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determine</a:t>
            </a:r>
            <a:r>
              <a:rPr sz="26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optimal</a:t>
            </a:r>
            <a:r>
              <a:rPr sz="2600" b="1" spc="3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light</a:t>
            </a:r>
            <a:r>
              <a:rPr sz="26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dosimetry</a:t>
            </a:r>
            <a:r>
              <a:rPr sz="2600" b="1" spc="3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and </a:t>
            </a:r>
            <a:r>
              <a:rPr sz="2600" b="1" spc="-70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provide</a:t>
            </a:r>
            <a:r>
              <a:rPr sz="26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useful</a:t>
            </a:r>
            <a:r>
              <a:rPr sz="2600" b="1" spc="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feedback</a:t>
            </a:r>
            <a:r>
              <a:rPr sz="26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during</a:t>
            </a:r>
            <a:r>
              <a:rPr sz="26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therapy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13039" y="2514600"/>
            <a:ext cx="7626984" cy="406400"/>
            <a:chOff x="1613039" y="2514600"/>
            <a:chExt cx="7626984" cy="406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3039" y="2552700"/>
              <a:ext cx="3651503" cy="3680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3247" y="2514600"/>
              <a:ext cx="3676649" cy="4061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14327" y="1904491"/>
            <a:ext cx="2265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Purely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absorbing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7049" y="1911350"/>
            <a:ext cx="17437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ahoma"/>
                <a:cs typeface="Tahoma"/>
              </a:rPr>
              <a:t>With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Scattering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8573" y="2661157"/>
            <a:ext cx="26619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Photon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pathlength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&gt;&gt;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2373" y="2661157"/>
            <a:ext cx="25139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Photon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pathlength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=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4839" y="2919983"/>
            <a:ext cx="9144000" cy="2611120"/>
            <a:chOff x="774839" y="2919983"/>
            <a:chExt cx="9144000" cy="2611120"/>
          </a:xfrm>
        </p:grpSpPr>
        <p:sp>
          <p:nvSpPr>
            <p:cNvPr id="12" name="object 12"/>
            <p:cNvSpPr/>
            <p:nvPr/>
          </p:nvSpPr>
          <p:spPr>
            <a:xfrm>
              <a:off x="774839" y="291998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039" y="2920745"/>
              <a:ext cx="3651503" cy="17145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41639" y="4559045"/>
              <a:ext cx="533400" cy="76200"/>
            </a:xfrm>
            <a:custGeom>
              <a:avLst/>
              <a:gdLst/>
              <a:ahLst/>
              <a:cxnLst/>
              <a:rect l="l" t="t" r="r" b="b"/>
              <a:pathLst>
                <a:path w="533400" h="76200">
                  <a:moveTo>
                    <a:pt x="438150" y="76200"/>
                  </a:moveTo>
                  <a:lnTo>
                    <a:pt x="438150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438150" y="76200"/>
                  </a:lnTo>
                  <a:close/>
                </a:path>
                <a:path w="533400" h="76200">
                  <a:moveTo>
                    <a:pt x="533400" y="57150"/>
                  </a:moveTo>
                  <a:lnTo>
                    <a:pt x="419100" y="0"/>
                  </a:lnTo>
                  <a:lnTo>
                    <a:pt x="419100" y="38100"/>
                  </a:lnTo>
                  <a:lnTo>
                    <a:pt x="438150" y="38100"/>
                  </a:lnTo>
                  <a:lnTo>
                    <a:pt x="438150" y="76200"/>
                  </a:lnTo>
                  <a:lnTo>
                    <a:pt x="495300" y="76200"/>
                  </a:lnTo>
                  <a:lnTo>
                    <a:pt x="5334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3247" y="2920745"/>
              <a:ext cx="3676649" cy="26098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70923" y="4559045"/>
              <a:ext cx="533400" cy="76200"/>
            </a:xfrm>
            <a:custGeom>
              <a:avLst/>
              <a:gdLst/>
              <a:ahLst/>
              <a:cxnLst/>
              <a:rect l="l" t="t" r="r" b="b"/>
              <a:pathLst>
                <a:path w="533400" h="76200">
                  <a:moveTo>
                    <a:pt x="114300" y="38100"/>
                  </a:moveTo>
                  <a:lnTo>
                    <a:pt x="114300" y="0"/>
                  </a:lnTo>
                  <a:lnTo>
                    <a:pt x="0" y="57150"/>
                  </a:lnTo>
                  <a:lnTo>
                    <a:pt x="381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close/>
                </a:path>
                <a:path w="533400" h="76200">
                  <a:moveTo>
                    <a:pt x="533400" y="76200"/>
                  </a:moveTo>
                  <a:lnTo>
                    <a:pt x="533400" y="38100"/>
                  </a:lnTo>
                  <a:lnTo>
                    <a:pt x="95250" y="38100"/>
                  </a:lnTo>
                  <a:lnTo>
                    <a:pt x="95250" y="76200"/>
                  </a:lnTo>
                  <a:lnTo>
                    <a:pt x="533400" y="7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83769" y="4276597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13039" y="4635246"/>
            <a:ext cx="3651885" cy="857250"/>
            <a:chOff x="1613039" y="4635246"/>
            <a:chExt cx="3651885" cy="85725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3039" y="4635246"/>
              <a:ext cx="3651503" cy="8572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60739" y="4635258"/>
              <a:ext cx="824865" cy="38100"/>
            </a:xfrm>
            <a:custGeom>
              <a:avLst/>
              <a:gdLst/>
              <a:ahLst/>
              <a:cxnLst/>
              <a:rect l="l" t="t" r="r" b="b"/>
              <a:pathLst>
                <a:path w="824864" h="38100">
                  <a:moveTo>
                    <a:pt x="762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76200" y="0"/>
                  </a:lnTo>
                  <a:close/>
                </a:path>
                <a:path w="824864" h="38100">
                  <a:moveTo>
                    <a:pt x="824484" y="0"/>
                  </a:moveTo>
                  <a:lnTo>
                    <a:pt x="748284" y="0"/>
                  </a:lnTo>
                  <a:lnTo>
                    <a:pt x="824484" y="38100"/>
                  </a:lnTo>
                  <a:lnTo>
                    <a:pt x="824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80007" y="5838825"/>
            <a:ext cx="5643493" cy="6405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Tahoma"/>
                <a:cs typeface="Tahoma"/>
              </a:rPr>
              <a:t>Lambert- </a:t>
            </a:r>
            <a:r>
              <a:rPr sz="2000" spc="-5" dirty="0">
                <a:latin typeface="Tahoma"/>
                <a:cs typeface="Tahoma"/>
              </a:rPr>
              <a:t>Beer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Law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does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not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apply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here!!!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Need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to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calculate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true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pathlength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of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light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4839" y="1618488"/>
            <a:ext cx="9144000" cy="4731385"/>
            <a:chOff x="774839" y="1618488"/>
            <a:chExt cx="9144000" cy="47313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2911" y="1618488"/>
              <a:ext cx="3649979" cy="21595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4839" y="377723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2911" y="3777995"/>
              <a:ext cx="3649979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3841" y="3922014"/>
              <a:ext cx="3995928" cy="7132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4839" y="463448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3841" y="4635245"/>
              <a:ext cx="3995928" cy="8572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4839" y="54917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33405" y="1655318"/>
            <a:ext cx="4076065" cy="462089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86690" marR="570865" indent="-174625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187325" algn="l"/>
              </a:tabLst>
            </a:pP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Why is the sky blue,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clouds </a:t>
            </a:r>
            <a:r>
              <a:rPr sz="2000" b="1" spc="-54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white,</a:t>
            </a:r>
            <a:r>
              <a:rPr sz="2000" b="1" spc="-3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and</a:t>
            </a:r>
            <a:r>
              <a:rPr sz="20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sunsets</a:t>
            </a:r>
            <a:r>
              <a:rPr sz="20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red?</a:t>
            </a:r>
            <a:endParaRPr sz="2000">
              <a:latin typeface="Arial"/>
              <a:cs typeface="Arial"/>
            </a:endParaRPr>
          </a:p>
          <a:p>
            <a:pPr marL="652780" marR="243204" lvl="1" indent="-285750">
              <a:lnSpc>
                <a:spcPct val="80000"/>
              </a:lnSpc>
              <a:spcBef>
                <a:spcPts val="420"/>
              </a:spcBef>
              <a:buChar char="•"/>
              <a:tabLst>
                <a:tab pos="652145" algn="l"/>
                <a:tab pos="652780" algn="l"/>
              </a:tabLst>
            </a:pP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Blue</a:t>
            </a:r>
            <a:r>
              <a:rPr sz="17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skies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are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produced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due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to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at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shorter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wavelengths</a:t>
            </a:r>
            <a:endParaRPr sz="1700">
              <a:latin typeface="Arial"/>
              <a:cs typeface="Arial"/>
            </a:endParaRPr>
          </a:p>
          <a:p>
            <a:pPr marL="1060450" marR="31750" lvl="2" indent="-228600">
              <a:lnSpc>
                <a:spcPts val="1340"/>
              </a:lnSpc>
              <a:spcBef>
                <a:spcPts val="335"/>
              </a:spcBef>
              <a:buChar char="•"/>
              <a:tabLst>
                <a:tab pos="1059815" algn="l"/>
                <a:tab pos="1060450" algn="l"/>
              </a:tabLst>
            </a:pP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Visible light (violet &amp; blue) are </a:t>
            </a:r>
            <a:r>
              <a:rPr sz="1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selectively scattered by O2 and N2 – </a:t>
            </a:r>
            <a:r>
              <a:rPr sz="1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much smaller than wavelengths of the </a:t>
            </a:r>
            <a:r>
              <a:rPr sz="1400" spc="-37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light</a:t>
            </a:r>
            <a:endParaRPr sz="1400">
              <a:latin typeface="Arial"/>
              <a:cs typeface="Arial"/>
            </a:endParaRPr>
          </a:p>
          <a:p>
            <a:pPr marL="1060450" marR="662940" lvl="2" indent="-229235">
              <a:lnSpc>
                <a:spcPts val="1340"/>
              </a:lnSpc>
              <a:spcBef>
                <a:spcPts val="355"/>
              </a:spcBef>
              <a:buChar char="•"/>
              <a:tabLst>
                <a:tab pos="1059815" algn="l"/>
                <a:tab pos="1060450" algn="l"/>
              </a:tabLst>
            </a:pP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violet and blue light has been </a:t>
            </a:r>
            <a:r>
              <a:rPr sz="1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scattered</a:t>
            </a:r>
            <a:r>
              <a:rPr sz="14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28"/>
                </a:solidFill>
                <a:latin typeface="Arial"/>
                <a:cs typeface="Arial"/>
              </a:rPr>
              <a:t>again</a:t>
            </a:r>
            <a:endParaRPr sz="1400">
              <a:latin typeface="Arial"/>
              <a:cs typeface="Arial"/>
            </a:endParaRPr>
          </a:p>
          <a:p>
            <a:pPr marL="652780" marR="5080" lvl="1" indent="-285750">
              <a:lnSpc>
                <a:spcPct val="80000"/>
              </a:lnSpc>
              <a:spcBef>
                <a:spcPts val="415"/>
              </a:spcBef>
              <a:buChar char="•"/>
              <a:tabLst>
                <a:tab pos="652145" algn="l"/>
                <a:tab pos="652780" algn="l"/>
              </a:tabLst>
            </a:pP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When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light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encounters</a:t>
            </a:r>
            <a:r>
              <a:rPr sz="17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larger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particles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(cloud,</a:t>
            </a:r>
            <a:r>
              <a:rPr sz="1700" spc="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fog),</a:t>
            </a:r>
            <a:r>
              <a:rPr sz="1700" spc="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Mie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scattering </a:t>
            </a:r>
            <a:r>
              <a:rPr sz="1700" spc="-45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occurs</a:t>
            </a:r>
            <a:endParaRPr sz="1700">
              <a:latin typeface="Arial"/>
              <a:cs typeface="Arial"/>
            </a:endParaRPr>
          </a:p>
          <a:p>
            <a:pPr marL="1059815" marR="483234" lvl="2" indent="-228600">
              <a:lnSpc>
                <a:spcPts val="1340"/>
              </a:lnSpc>
              <a:spcBef>
                <a:spcPts val="335"/>
              </a:spcBef>
              <a:buChar char="•"/>
              <a:tabLst>
                <a:tab pos="1059815" algn="l"/>
                <a:tab pos="1060450" algn="l"/>
              </a:tabLst>
            </a:pP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Mie scattering is not wavelength </a:t>
            </a:r>
            <a:r>
              <a:rPr sz="1400" spc="-37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dependent</a:t>
            </a:r>
            <a:r>
              <a:rPr sz="1400" spc="-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–</a:t>
            </a:r>
            <a:r>
              <a:rPr sz="14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appears</a:t>
            </a:r>
            <a:r>
              <a:rPr sz="14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white</a:t>
            </a:r>
            <a:endParaRPr sz="1400">
              <a:latin typeface="Arial"/>
              <a:cs typeface="Arial"/>
            </a:endParaRPr>
          </a:p>
          <a:p>
            <a:pPr marL="1059815" lvl="2" indent="-229235">
              <a:lnSpc>
                <a:spcPts val="1675"/>
              </a:lnSpc>
              <a:spcBef>
                <a:spcPts val="15"/>
              </a:spcBef>
              <a:buChar char="•"/>
              <a:tabLst>
                <a:tab pos="1059815" algn="l"/>
                <a:tab pos="1060450" algn="l"/>
              </a:tabLst>
            </a:pP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Cigarette</a:t>
            </a:r>
            <a:r>
              <a:rPr sz="1400" spc="-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smoke,</a:t>
            </a:r>
            <a:r>
              <a:rPr sz="14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too</a:t>
            </a:r>
            <a:endParaRPr sz="1400">
              <a:latin typeface="Arial"/>
              <a:cs typeface="Arial"/>
            </a:endParaRPr>
          </a:p>
          <a:p>
            <a:pPr marL="652145" lvl="1" indent="-285750">
              <a:lnSpc>
                <a:spcPts val="2035"/>
              </a:lnSpc>
              <a:buChar char="•"/>
              <a:tabLst>
                <a:tab pos="652145" algn="l"/>
                <a:tab pos="652780" algn="l"/>
              </a:tabLst>
            </a:pP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At</a:t>
            </a:r>
            <a:r>
              <a:rPr sz="1700" spc="-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sunset</a:t>
            </a:r>
            <a:endParaRPr sz="1700">
              <a:latin typeface="Arial"/>
              <a:cs typeface="Arial"/>
            </a:endParaRPr>
          </a:p>
          <a:p>
            <a:pPr marL="1060450" marR="326390" lvl="2" indent="-228600">
              <a:lnSpc>
                <a:spcPts val="1340"/>
              </a:lnSpc>
              <a:spcBef>
                <a:spcPts val="335"/>
              </a:spcBef>
              <a:buChar char="•"/>
              <a:tabLst>
                <a:tab pos="1059815" algn="l"/>
                <a:tab pos="1060450" algn="l"/>
              </a:tabLst>
            </a:pP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The light must travel over a longer </a:t>
            </a:r>
            <a:r>
              <a:rPr sz="1400" spc="-37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path</a:t>
            </a:r>
            <a:r>
              <a:rPr sz="14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in the</a:t>
            </a:r>
            <a:r>
              <a:rPr sz="14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atmosphere</a:t>
            </a:r>
            <a:endParaRPr sz="1400">
              <a:latin typeface="Arial"/>
              <a:cs typeface="Arial"/>
            </a:endParaRPr>
          </a:p>
          <a:p>
            <a:pPr marL="1060450" marR="13335" lvl="2" indent="-229235">
              <a:lnSpc>
                <a:spcPts val="1340"/>
              </a:lnSpc>
              <a:spcBef>
                <a:spcPts val="345"/>
              </a:spcBef>
              <a:buChar char="•"/>
              <a:tabLst>
                <a:tab pos="1059815" algn="l"/>
                <a:tab pos="1060450" algn="l"/>
              </a:tabLst>
            </a:pP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Blue/green is scattered away and only </a:t>
            </a:r>
            <a:r>
              <a:rPr sz="1400" spc="-37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red/orange (scattered less) reaches </a:t>
            </a:r>
            <a:r>
              <a:rPr sz="1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2828"/>
                </a:solidFill>
                <a:latin typeface="Arial"/>
                <a:cs typeface="Arial"/>
              </a:rPr>
              <a:t>eyes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43841" y="5492496"/>
            <a:ext cx="3995928" cy="142646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393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4839" y="1757172"/>
            <a:ext cx="9144000" cy="1163955"/>
            <a:chOff x="774839" y="1757172"/>
            <a:chExt cx="9144000" cy="1163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3247" y="1762506"/>
              <a:ext cx="655319" cy="3009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38895" y="1757184"/>
              <a:ext cx="708025" cy="306705"/>
            </a:xfrm>
            <a:custGeom>
              <a:avLst/>
              <a:gdLst/>
              <a:ahLst/>
              <a:cxnLst/>
              <a:rect l="l" t="t" r="r" b="b"/>
              <a:pathLst>
                <a:path w="708025" h="306705">
                  <a:moveTo>
                    <a:pt x="707898" y="3810"/>
                  </a:moveTo>
                  <a:lnTo>
                    <a:pt x="706374" y="1524"/>
                  </a:lnTo>
                  <a:lnTo>
                    <a:pt x="704088" y="0"/>
                  </a:lnTo>
                  <a:lnTo>
                    <a:pt x="681228" y="7620"/>
                  </a:lnTo>
                  <a:lnTo>
                    <a:pt x="166039" y="200748"/>
                  </a:lnTo>
                  <a:lnTo>
                    <a:pt x="165366" y="197358"/>
                  </a:lnTo>
                  <a:lnTo>
                    <a:pt x="163080" y="195834"/>
                  </a:lnTo>
                  <a:lnTo>
                    <a:pt x="139458" y="189738"/>
                  </a:lnTo>
                  <a:lnTo>
                    <a:pt x="136410" y="189738"/>
                  </a:lnTo>
                  <a:lnTo>
                    <a:pt x="134124" y="192786"/>
                  </a:lnTo>
                  <a:lnTo>
                    <a:pt x="131838" y="204216"/>
                  </a:lnTo>
                  <a:lnTo>
                    <a:pt x="129654" y="214388"/>
                  </a:lnTo>
                  <a:lnTo>
                    <a:pt x="2286" y="262128"/>
                  </a:lnTo>
                  <a:lnTo>
                    <a:pt x="0" y="264414"/>
                  </a:lnTo>
                  <a:lnTo>
                    <a:pt x="0" y="268224"/>
                  </a:lnTo>
                  <a:lnTo>
                    <a:pt x="6096" y="290576"/>
                  </a:lnTo>
                  <a:lnTo>
                    <a:pt x="6858" y="293370"/>
                  </a:lnTo>
                  <a:lnTo>
                    <a:pt x="9906" y="296418"/>
                  </a:lnTo>
                  <a:lnTo>
                    <a:pt x="13716" y="296418"/>
                  </a:lnTo>
                  <a:lnTo>
                    <a:pt x="16002" y="295554"/>
                  </a:lnTo>
                  <a:lnTo>
                    <a:pt x="127558" y="253695"/>
                  </a:lnTo>
                  <a:lnTo>
                    <a:pt x="127266" y="259422"/>
                  </a:lnTo>
                  <a:lnTo>
                    <a:pt x="129362" y="303110"/>
                  </a:lnTo>
                  <a:lnTo>
                    <a:pt x="129870" y="306324"/>
                  </a:lnTo>
                  <a:lnTo>
                    <a:pt x="134442" y="306324"/>
                  </a:lnTo>
                  <a:lnTo>
                    <a:pt x="136525" y="306324"/>
                  </a:lnTo>
                  <a:lnTo>
                    <a:pt x="163474" y="306324"/>
                  </a:lnTo>
                  <a:lnTo>
                    <a:pt x="160883" y="283514"/>
                  </a:lnTo>
                  <a:lnTo>
                    <a:pt x="160578" y="245757"/>
                  </a:lnTo>
                  <a:lnTo>
                    <a:pt x="161099" y="241109"/>
                  </a:lnTo>
                  <a:lnTo>
                    <a:pt x="663397" y="52603"/>
                  </a:lnTo>
                  <a:lnTo>
                    <a:pt x="605167" y="306324"/>
                  </a:lnTo>
                  <a:lnTo>
                    <a:pt x="610031" y="306324"/>
                  </a:lnTo>
                  <a:lnTo>
                    <a:pt x="614832" y="306324"/>
                  </a:lnTo>
                  <a:lnTo>
                    <a:pt x="629602" y="306324"/>
                  </a:lnTo>
                  <a:lnTo>
                    <a:pt x="634352" y="306324"/>
                  </a:lnTo>
                  <a:lnTo>
                    <a:pt x="639216" y="306324"/>
                  </a:lnTo>
                  <a:lnTo>
                    <a:pt x="696480" y="57010"/>
                  </a:lnTo>
                  <a:lnTo>
                    <a:pt x="702005" y="32918"/>
                  </a:lnTo>
                  <a:lnTo>
                    <a:pt x="705612" y="29718"/>
                  </a:lnTo>
                  <a:lnTo>
                    <a:pt x="703084" y="26682"/>
                  </a:lnTo>
                  <a:lnTo>
                    <a:pt x="704850" y="19151"/>
                  </a:lnTo>
                  <a:lnTo>
                    <a:pt x="707898" y="6096"/>
                  </a:lnTo>
                  <a:lnTo>
                    <a:pt x="707898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4839" y="20627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19">
                  <a:moveTo>
                    <a:pt x="9144000" y="85801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3405" y="1670557"/>
            <a:ext cx="3544570" cy="12401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86690" marR="5080" indent="-174625">
              <a:lnSpc>
                <a:spcPts val="3020"/>
              </a:lnSpc>
              <a:spcBef>
                <a:spcPts val="484"/>
              </a:spcBef>
              <a:buFont typeface="Arial"/>
              <a:buChar char="•"/>
              <a:tabLst>
                <a:tab pos="187325" algn="l"/>
              </a:tabLst>
            </a:pP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Interaction</a:t>
            </a:r>
            <a:r>
              <a:rPr sz="2800" b="1" spc="-8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between </a:t>
            </a:r>
            <a:r>
              <a:rPr sz="2800" b="1" spc="-76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Light</a:t>
            </a:r>
            <a:r>
              <a:rPr sz="2800" b="1" spc="-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44A12"/>
                </a:solidFill>
                <a:latin typeface="Arial"/>
                <a:cs typeface="Arial"/>
              </a:rPr>
              <a:t>and</a:t>
            </a:r>
            <a:r>
              <a:rPr sz="2800" b="1" spc="-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44A12"/>
                </a:solidFill>
                <a:latin typeface="Arial"/>
                <a:cs typeface="Arial"/>
              </a:rPr>
              <a:t>Tissue</a:t>
            </a:r>
            <a:endParaRPr sz="2800" dirty="0">
              <a:latin typeface="Arial"/>
              <a:cs typeface="Arial"/>
            </a:endParaRPr>
          </a:p>
          <a:p>
            <a:pPr marL="652145" lvl="1" indent="-286385">
              <a:lnSpc>
                <a:spcPct val="100000"/>
              </a:lnSpc>
              <a:spcBef>
                <a:spcPts val="259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Reflection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28017" y="2063495"/>
            <a:ext cx="3950335" cy="1714500"/>
            <a:chOff x="5628017" y="2063495"/>
            <a:chExt cx="3950335" cy="17145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8017" y="2063496"/>
              <a:ext cx="680465" cy="571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1877" y="2063495"/>
              <a:ext cx="3546234" cy="17145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87735" y="2885186"/>
            <a:ext cx="1766570" cy="830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385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Refraction</a:t>
            </a:r>
            <a:endParaRPr sz="24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90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bsorption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87339" y="3330955"/>
            <a:ext cx="715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Optical  Signal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50541" y="3255517"/>
            <a:ext cx="714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Light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Source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4000" y="858012"/>
                </a:moveTo>
                <a:lnTo>
                  <a:pt x="9144000" y="0"/>
                </a:lnTo>
                <a:lnTo>
                  <a:pt x="0" y="0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87735" y="3689858"/>
            <a:ext cx="2139315" cy="830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385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Fluorescence</a:t>
            </a:r>
            <a:endParaRPr sz="2400" dirty="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290"/>
              </a:spcBef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78803" y="3777996"/>
            <a:ext cx="1988820" cy="711835"/>
            <a:chOff x="6678803" y="3777996"/>
            <a:chExt cx="1988820" cy="711835"/>
          </a:xfrm>
        </p:grpSpPr>
        <p:sp>
          <p:nvSpPr>
            <p:cNvPr id="18" name="object 18"/>
            <p:cNvSpPr/>
            <p:nvPr/>
          </p:nvSpPr>
          <p:spPr>
            <a:xfrm>
              <a:off x="6678815" y="3777996"/>
              <a:ext cx="1988820" cy="710565"/>
            </a:xfrm>
            <a:custGeom>
              <a:avLst/>
              <a:gdLst/>
              <a:ahLst/>
              <a:cxnLst/>
              <a:rect l="l" t="t" r="r" b="b"/>
              <a:pathLst>
                <a:path w="1988820" h="710564">
                  <a:moveTo>
                    <a:pt x="762680" y="0"/>
                  </a:moveTo>
                  <a:lnTo>
                    <a:pt x="757700" y="0"/>
                  </a:lnTo>
                  <a:lnTo>
                    <a:pt x="755904" y="1523"/>
                  </a:lnTo>
                  <a:lnTo>
                    <a:pt x="665226" y="80009"/>
                  </a:lnTo>
                  <a:lnTo>
                    <a:pt x="624840" y="115823"/>
                  </a:lnTo>
                  <a:lnTo>
                    <a:pt x="590424" y="147159"/>
                  </a:lnTo>
                  <a:lnTo>
                    <a:pt x="556075" y="179622"/>
                  </a:lnTo>
                  <a:lnTo>
                    <a:pt x="522246" y="212953"/>
                  </a:lnTo>
                  <a:lnTo>
                    <a:pt x="489390" y="246891"/>
                  </a:lnTo>
                  <a:lnTo>
                    <a:pt x="457962" y="281177"/>
                  </a:lnTo>
                  <a:lnTo>
                    <a:pt x="440436" y="297179"/>
                  </a:lnTo>
                  <a:lnTo>
                    <a:pt x="389970" y="332397"/>
                  </a:lnTo>
                  <a:lnTo>
                    <a:pt x="348760" y="357613"/>
                  </a:lnTo>
                  <a:lnTo>
                    <a:pt x="307235" y="381872"/>
                  </a:lnTo>
                  <a:lnTo>
                    <a:pt x="265728" y="405839"/>
                  </a:lnTo>
                  <a:lnTo>
                    <a:pt x="224575" y="430177"/>
                  </a:lnTo>
                  <a:lnTo>
                    <a:pt x="184110" y="455549"/>
                  </a:lnTo>
                  <a:lnTo>
                    <a:pt x="144666" y="482618"/>
                  </a:lnTo>
                  <a:lnTo>
                    <a:pt x="106580" y="512048"/>
                  </a:lnTo>
                  <a:lnTo>
                    <a:pt x="70184" y="544502"/>
                  </a:lnTo>
                  <a:lnTo>
                    <a:pt x="35813" y="580643"/>
                  </a:lnTo>
                  <a:lnTo>
                    <a:pt x="0" y="628649"/>
                  </a:lnTo>
                  <a:lnTo>
                    <a:pt x="1524" y="629792"/>
                  </a:lnTo>
                  <a:lnTo>
                    <a:pt x="1524" y="628649"/>
                  </a:lnTo>
                  <a:lnTo>
                    <a:pt x="4571" y="628541"/>
                  </a:lnTo>
                  <a:lnTo>
                    <a:pt x="58046" y="560746"/>
                  </a:lnTo>
                  <a:lnTo>
                    <a:pt x="93783" y="526815"/>
                  </a:lnTo>
                  <a:lnTo>
                    <a:pt x="131888" y="495822"/>
                  </a:lnTo>
                  <a:lnTo>
                    <a:pt x="171893" y="467214"/>
                  </a:lnTo>
                  <a:lnTo>
                    <a:pt x="213330" y="440440"/>
                  </a:lnTo>
                  <a:lnTo>
                    <a:pt x="255732" y="414945"/>
                  </a:lnTo>
                  <a:lnTo>
                    <a:pt x="298631" y="390178"/>
                  </a:lnTo>
                  <a:lnTo>
                    <a:pt x="341559" y="365585"/>
                  </a:lnTo>
                  <a:lnTo>
                    <a:pt x="384048" y="340613"/>
                  </a:lnTo>
                  <a:lnTo>
                    <a:pt x="421386" y="316229"/>
                  </a:lnTo>
                  <a:lnTo>
                    <a:pt x="451365" y="291372"/>
                  </a:lnTo>
                  <a:lnTo>
                    <a:pt x="478569" y="263751"/>
                  </a:lnTo>
                  <a:lnTo>
                    <a:pt x="504994" y="235128"/>
                  </a:lnTo>
                  <a:lnTo>
                    <a:pt x="550926" y="188975"/>
                  </a:lnTo>
                  <a:lnTo>
                    <a:pt x="603793" y="139018"/>
                  </a:lnTo>
                  <a:lnTo>
                    <a:pt x="639327" y="107079"/>
                  </a:lnTo>
                  <a:lnTo>
                    <a:pt x="710946" y="44195"/>
                  </a:lnTo>
                  <a:lnTo>
                    <a:pt x="733806" y="24383"/>
                  </a:lnTo>
                  <a:lnTo>
                    <a:pt x="762680" y="0"/>
                  </a:lnTo>
                  <a:close/>
                </a:path>
                <a:path w="1988820" h="710564">
                  <a:moveTo>
                    <a:pt x="4571" y="628541"/>
                  </a:moveTo>
                  <a:lnTo>
                    <a:pt x="1524" y="628649"/>
                  </a:lnTo>
                  <a:lnTo>
                    <a:pt x="1524" y="629792"/>
                  </a:lnTo>
                  <a:lnTo>
                    <a:pt x="3048" y="630935"/>
                  </a:lnTo>
                  <a:lnTo>
                    <a:pt x="4571" y="628541"/>
                  </a:lnTo>
                  <a:close/>
                </a:path>
                <a:path w="1988820" h="710564">
                  <a:moveTo>
                    <a:pt x="1160526" y="710183"/>
                  </a:moveTo>
                  <a:lnTo>
                    <a:pt x="1160526" y="707135"/>
                  </a:lnTo>
                  <a:lnTo>
                    <a:pt x="1159002" y="707135"/>
                  </a:lnTo>
                  <a:lnTo>
                    <a:pt x="1119555" y="704031"/>
                  </a:lnTo>
                  <a:lnTo>
                    <a:pt x="1069126" y="699180"/>
                  </a:lnTo>
                  <a:lnTo>
                    <a:pt x="1018101" y="693012"/>
                  </a:lnTo>
                  <a:lnTo>
                    <a:pt x="967077" y="685791"/>
                  </a:lnTo>
                  <a:lnTo>
                    <a:pt x="916063" y="677723"/>
                  </a:lnTo>
                  <a:lnTo>
                    <a:pt x="865068" y="669016"/>
                  </a:lnTo>
                  <a:lnTo>
                    <a:pt x="814102" y="659876"/>
                  </a:lnTo>
                  <a:lnTo>
                    <a:pt x="712301" y="641127"/>
                  </a:lnTo>
                  <a:lnTo>
                    <a:pt x="661484" y="631932"/>
                  </a:lnTo>
                  <a:lnTo>
                    <a:pt x="610737" y="623131"/>
                  </a:lnTo>
                  <a:lnTo>
                    <a:pt x="560070" y="614933"/>
                  </a:lnTo>
                  <a:lnTo>
                    <a:pt x="539496" y="612647"/>
                  </a:lnTo>
                  <a:lnTo>
                    <a:pt x="519684" y="608837"/>
                  </a:lnTo>
                  <a:lnTo>
                    <a:pt x="468960" y="606722"/>
                  </a:lnTo>
                  <a:lnTo>
                    <a:pt x="413766" y="606692"/>
                  </a:lnTo>
                  <a:lnTo>
                    <a:pt x="364543" y="608056"/>
                  </a:lnTo>
                  <a:lnTo>
                    <a:pt x="311439" y="610687"/>
                  </a:lnTo>
                  <a:lnTo>
                    <a:pt x="258131" y="614082"/>
                  </a:lnTo>
                  <a:lnTo>
                    <a:pt x="204915" y="617832"/>
                  </a:lnTo>
                  <a:lnTo>
                    <a:pt x="152086" y="621529"/>
                  </a:lnTo>
                  <a:lnTo>
                    <a:pt x="99938" y="624763"/>
                  </a:lnTo>
                  <a:lnTo>
                    <a:pt x="48768" y="627125"/>
                  </a:lnTo>
                  <a:lnTo>
                    <a:pt x="22860" y="627887"/>
                  </a:lnTo>
                  <a:lnTo>
                    <a:pt x="4571" y="628541"/>
                  </a:lnTo>
                  <a:lnTo>
                    <a:pt x="3048" y="630935"/>
                  </a:lnTo>
                  <a:lnTo>
                    <a:pt x="1524" y="629792"/>
                  </a:lnTo>
                  <a:lnTo>
                    <a:pt x="1523" y="631697"/>
                  </a:lnTo>
                  <a:lnTo>
                    <a:pt x="22860" y="630935"/>
                  </a:lnTo>
                  <a:lnTo>
                    <a:pt x="48768" y="630173"/>
                  </a:lnTo>
                  <a:lnTo>
                    <a:pt x="78486" y="628649"/>
                  </a:lnTo>
                  <a:lnTo>
                    <a:pt x="111252" y="626363"/>
                  </a:lnTo>
                  <a:lnTo>
                    <a:pt x="164655" y="623367"/>
                  </a:lnTo>
                  <a:lnTo>
                    <a:pt x="271694" y="616645"/>
                  </a:lnTo>
                  <a:lnTo>
                    <a:pt x="325231" y="613572"/>
                  </a:lnTo>
                  <a:lnTo>
                    <a:pt x="378714" y="611123"/>
                  </a:lnTo>
                  <a:lnTo>
                    <a:pt x="413766" y="609599"/>
                  </a:lnTo>
                  <a:lnTo>
                    <a:pt x="478569" y="609588"/>
                  </a:lnTo>
                  <a:lnTo>
                    <a:pt x="497893" y="610142"/>
                  </a:lnTo>
                  <a:lnTo>
                    <a:pt x="519684" y="612647"/>
                  </a:lnTo>
                  <a:lnTo>
                    <a:pt x="539496" y="615695"/>
                  </a:lnTo>
                  <a:lnTo>
                    <a:pt x="559308" y="617981"/>
                  </a:lnTo>
                  <a:lnTo>
                    <a:pt x="629745" y="629464"/>
                  </a:lnTo>
                  <a:lnTo>
                    <a:pt x="680492" y="638439"/>
                  </a:lnTo>
                  <a:lnTo>
                    <a:pt x="731344" y="647743"/>
                  </a:lnTo>
                  <a:lnTo>
                    <a:pt x="782285" y="657165"/>
                  </a:lnTo>
                  <a:lnTo>
                    <a:pt x="833298" y="666492"/>
                  </a:lnTo>
                  <a:lnTo>
                    <a:pt x="884366" y="675515"/>
                  </a:lnTo>
                  <a:lnTo>
                    <a:pt x="935472" y="684021"/>
                  </a:lnTo>
                  <a:lnTo>
                    <a:pt x="986601" y="691800"/>
                  </a:lnTo>
                  <a:lnTo>
                    <a:pt x="1037735" y="698640"/>
                  </a:lnTo>
                  <a:lnTo>
                    <a:pt x="1088857" y="704330"/>
                  </a:lnTo>
                  <a:lnTo>
                    <a:pt x="1139952" y="708659"/>
                  </a:lnTo>
                  <a:lnTo>
                    <a:pt x="1159002" y="710125"/>
                  </a:lnTo>
                  <a:lnTo>
                    <a:pt x="1160526" y="710183"/>
                  </a:lnTo>
                  <a:close/>
                </a:path>
                <a:path w="1988820" h="710564">
                  <a:moveTo>
                    <a:pt x="1691542" y="0"/>
                  </a:moveTo>
                  <a:lnTo>
                    <a:pt x="1681634" y="0"/>
                  </a:lnTo>
                  <a:lnTo>
                    <a:pt x="1680224" y="404"/>
                  </a:lnTo>
                  <a:lnTo>
                    <a:pt x="1636483" y="14289"/>
                  </a:lnTo>
                  <a:lnTo>
                    <a:pt x="1592695" y="28834"/>
                  </a:lnTo>
                  <a:lnTo>
                    <a:pt x="1548453" y="43473"/>
                  </a:lnTo>
                  <a:lnTo>
                    <a:pt x="1503351" y="57641"/>
                  </a:lnTo>
                  <a:lnTo>
                    <a:pt x="1456981" y="70770"/>
                  </a:lnTo>
                  <a:lnTo>
                    <a:pt x="1408938" y="82295"/>
                  </a:lnTo>
                  <a:lnTo>
                    <a:pt x="1367028" y="89153"/>
                  </a:lnTo>
                  <a:lnTo>
                    <a:pt x="1316127" y="93787"/>
                  </a:lnTo>
                  <a:lnTo>
                    <a:pt x="1266073" y="92210"/>
                  </a:lnTo>
                  <a:lnTo>
                    <a:pt x="1216722" y="85527"/>
                  </a:lnTo>
                  <a:lnTo>
                    <a:pt x="1167930" y="74841"/>
                  </a:lnTo>
                  <a:lnTo>
                    <a:pt x="1119555" y="61255"/>
                  </a:lnTo>
                  <a:lnTo>
                    <a:pt x="1071453" y="45875"/>
                  </a:lnTo>
                  <a:lnTo>
                    <a:pt x="1023481" y="29803"/>
                  </a:lnTo>
                  <a:lnTo>
                    <a:pt x="975496" y="14143"/>
                  </a:lnTo>
                  <a:lnTo>
                    <a:pt x="927354" y="0"/>
                  </a:lnTo>
                  <a:lnTo>
                    <a:pt x="913816" y="0"/>
                  </a:lnTo>
                  <a:lnTo>
                    <a:pt x="959545" y="12407"/>
                  </a:lnTo>
                  <a:lnTo>
                    <a:pt x="1007651" y="27582"/>
                  </a:lnTo>
                  <a:lnTo>
                    <a:pt x="1055727" y="43681"/>
                  </a:lnTo>
                  <a:lnTo>
                    <a:pt x="1103896" y="59547"/>
                  </a:lnTo>
                  <a:lnTo>
                    <a:pt x="1152282" y="74023"/>
                  </a:lnTo>
                  <a:lnTo>
                    <a:pt x="1201008" y="85951"/>
                  </a:lnTo>
                  <a:lnTo>
                    <a:pt x="1250197" y="94174"/>
                  </a:lnTo>
                  <a:lnTo>
                    <a:pt x="1299972" y="97535"/>
                  </a:lnTo>
                  <a:lnTo>
                    <a:pt x="1322832" y="96011"/>
                  </a:lnTo>
                  <a:lnTo>
                    <a:pt x="1367028" y="92201"/>
                  </a:lnTo>
                  <a:lnTo>
                    <a:pt x="1412883" y="85011"/>
                  </a:lnTo>
                  <a:lnTo>
                    <a:pt x="1458311" y="74478"/>
                  </a:lnTo>
                  <a:lnTo>
                    <a:pt x="1502844" y="61660"/>
                  </a:lnTo>
                  <a:lnTo>
                    <a:pt x="1547195" y="47274"/>
                  </a:lnTo>
                  <a:lnTo>
                    <a:pt x="1591290" y="32267"/>
                  </a:lnTo>
                  <a:lnTo>
                    <a:pt x="1635252" y="17525"/>
                  </a:lnTo>
                  <a:lnTo>
                    <a:pt x="1677924" y="3809"/>
                  </a:lnTo>
                  <a:lnTo>
                    <a:pt x="1691542" y="0"/>
                  </a:lnTo>
                  <a:close/>
                </a:path>
                <a:path w="1988820" h="710564">
                  <a:moveTo>
                    <a:pt x="1159140" y="707033"/>
                  </a:moveTo>
                  <a:lnTo>
                    <a:pt x="1159002" y="707023"/>
                  </a:lnTo>
                  <a:lnTo>
                    <a:pt x="1159140" y="707033"/>
                  </a:lnTo>
                  <a:close/>
                </a:path>
                <a:path w="1988820" h="710564">
                  <a:moveTo>
                    <a:pt x="1988218" y="0"/>
                  </a:moveTo>
                  <a:lnTo>
                    <a:pt x="1983259" y="0"/>
                  </a:lnTo>
                  <a:lnTo>
                    <a:pt x="1948075" y="30639"/>
                  </a:lnTo>
                  <a:lnTo>
                    <a:pt x="1912389" y="63661"/>
                  </a:lnTo>
                  <a:lnTo>
                    <a:pt x="1877672" y="97375"/>
                  </a:lnTo>
                  <a:lnTo>
                    <a:pt x="1843645" y="131612"/>
                  </a:lnTo>
                  <a:lnTo>
                    <a:pt x="1742921" y="235795"/>
                  </a:lnTo>
                  <a:lnTo>
                    <a:pt x="1708869" y="270454"/>
                  </a:lnTo>
                  <a:lnTo>
                    <a:pt x="1674114" y="304799"/>
                  </a:lnTo>
                  <a:lnTo>
                    <a:pt x="1609850" y="363111"/>
                  </a:lnTo>
                  <a:lnTo>
                    <a:pt x="1572283" y="395348"/>
                  </a:lnTo>
                  <a:lnTo>
                    <a:pt x="1534074" y="426777"/>
                  </a:lnTo>
                  <a:lnTo>
                    <a:pt x="1495322" y="457521"/>
                  </a:lnTo>
                  <a:lnTo>
                    <a:pt x="1456122" y="487699"/>
                  </a:lnTo>
                  <a:lnTo>
                    <a:pt x="1416570" y="517434"/>
                  </a:lnTo>
                  <a:lnTo>
                    <a:pt x="1376763" y="546847"/>
                  </a:lnTo>
                  <a:lnTo>
                    <a:pt x="1256777" y="634365"/>
                  </a:lnTo>
                  <a:lnTo>
                    <a:pt x="1216914" y="663701"/>
                  </a:lnTo>
                  <a:lnTo>
                    <a:pt x="1188720" y="685037"/>
                  </a:lnTo>
                  <a:lnTo>
                    <a:pt x="1159140" y="707033"/>
                  </a:lnTo>
                  <a:lnTo>
                    <a:pt x="1160526" y="707135"/>
                  </a:lnTo>
                  <a:lnTo>
                    <a:pt x="1160526" y="710183"/>
                  </a:lnTo>
                  <a:lnTo>
                    <a:pt x="1161288" y="710183"/>
                  </a:lnTo>
                  <a:lnTo>
                    <a:pt x="1219200" y="665987"/>
                  </a:lnTo>
                  <a:lnTo>
                    <a:pt x="1259021" y="636482"/>
                  </a:lnTo>
                  <a:lnTo>
                    <a:pt x="1378948" y="548905"/>
                  </a:lnTo>
                  <a:lnTo>
                    <a:pt x="1418754" y="519563"/>
                  </a:lnTo>
                  <a:lnTo>
                    <a:pt x="1458311" y="489916"/>
                  </a:lnTo>
                  <a:lnTo>
                    <a:pt x="1497524" y="459823"/>
                  </a:lnTo>
                  <a:lnTo>
                    <a:pt x="1536293" y="429148"/>
                  </a:lnTo>
                  <a:lnTo>
                    <a:pt x="1574522" y="397749"/>
                  </a:lnTo>
                  <a:lnTo>
                    <a:pt x="1612112" y="365490"/>
                  </a:lnTo>
                  <a:lnTo>
                    <a:pt x="1648968" y="332231"/>
                  </a:lnTo>
                  <a:lnTo>
                    <a:pt x="1662683" y="319277"/>
                  </a:lnTo>
                  <a:lnTo>
                    <a:pt x="1676400" y="307085"/>
                  </a:lnTo>
                  <a:lnTo>
                    <a:pt x="1711109" y="272827"/>
                  </a:lnTo>
                  <a:lnTo>
                    <a:pt x="1745152" y="238184"/>
                  </a:lnTo>
                  <a:lnTo>
                    <a:pt x="1845959" y="133829"/>
                  </a:lnTo>
                  <a:lnTo>
                    <a:pt x="1880014" y="99534"/>
                  </a:lnTo>
                  <a:lnTo>
                    <a:pt x="1914744" y="65798"/>
                  </a:lnTo>
                  <a:lnTo>
                    <a:pt x="1950415" y="32811"/>
                  </a:lnTo>
                  <a:lnTo>
                    <a:pt x="1987295" y="761"/>
                  </a:lnTo>
                  <a:lnTo>
                    <a:pt x="1988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80327" y="3777996"/>
              <a:ext cx="1884045" cy="616585"/>
            </a:xfrm>
            <a:custGeom>
              <a:avLst/>
              <a:gdLst/>
              <a:ahLst/>
              <a:cxnLst/>
              <a:rect l="l" t="t" r="r" b="b"/>
              <a:pathLst>
                <a:path w="1884045" h="616585">
                  <a:moveTo>
                    <a:pt x="1883484" y="0"/>
                  </a:moveTo>
                  <a:lnTo>
                    <a:pt x="1350771" y="0"/>
                  </a:lnTo>
                  <a:lnTo>
                    <a:pt x="1343406" y="761"/>
                  </a:lnTo>
                  <a:lnTo>
                    <a:pt x="1321308" y="2285"/>
                  </a:lnTo>
                  <a:lnTo>
                    <a:pt x="1299210" y="3047"/>
                  </a:lnTo>
                  <a:lnTo>
                    <a:pt x="1250955" y="0"/>
                  </a:lnTo>
                  <a:lnTo>
                    <a:pt x="651561" y="0"/>
                  </a:lnTo>
                  <a:lnTo>
                    <a:pt x="627406" y="21483"/>
                  </a:lnTo>
                  <a:lnTo>
                    <a:pt x="587714" y="58028"/>
                  </a:lnTo>
                  <a:lnTo>
                    <a:pt x="529590" y="113537"/>
                  </a:lnTo>
                  <a:lnTo>
                    <a:pt x="512064" y="131825"/>
                  </a:lnTo>
                  <a:lnTo>
                    <a:pt x="489058" y="155090"/>
                  </a:lnTo>
                  <a:lnTo>
                    <a:pt x="444819" y="201749"/>
                  </a:lnTo>
                  <a:lnTo>
                    <a:pt x="407670" y="230123"/>
                  </a:lnTo>
                  <a:lnTo>
                    <a:pt x="339383" y="271771"/>
                  </a:lnTo>
                  <a:lnTo>
                    <a:pt x="296480" y="296334"/>
                  </a:lnTo>
                  <a:lnTo>
                    <a:pt x="253545" y="321115"/>
                  </a:lnTo>
                  <a:lnTo>
                    <a:pt x="211071" y="346650"/>
                  </a:lnTo>
                  <a:lnTo>
                    <a:pt x="169551" y="373477"/>
                  </a:lnTo>
                  <a:lnTo>
                    <a:pt x="129477" y="402132"/>
                  </a:lnTo>
                  <a:lnTo>
                    <a:pt x="91342" y="433154"/>
                  </a:lnTo>
                  <a:lnTo>
                    <a:pt x="55639" y="467079"/>
                  </a:lnTo>
                  <a:lnTo>
                    <a:pt x="22859" y="504443"/>
                  </a:lnTo>
                  <a:lnTo>
                    <a:pt x="0" y="537209"/>
                  </a:lnTo>
                  <a:lnTo>
                    <a:pt x="22860" y="537120"/>
                  </a:lnTo>
                  <a:lnTo>
                    <a:pt x="47244" y="535685"/>
                  </a:lnTo>
                  <a:lnTo>
                    <a:pt x="98401" y="533507"/>
                  </a:lnTo>
                  <a:lnTo>
                    <a:pt x="150543" y="530371"/>
                  </a:lnTo>
                  <a:lnTo>
                    <a:pt x="203372" y="526711"/>
                  </a:lnTo>
                  <a:lnTo>
                    <a:pt x="256591" y="522964"/>
                  </a:lnTo>
                  <a:lnTo>
                    <a:pt x="309904" y="519564"/>
                  </a:lnTo>
                  <a:lnTo>
                    <a:pt x="363013" y="516949"/>
                  </a:lnTo>
                  <a:lnTo>
                    <a:pt x="415624" y="515552"/>
                  </a:lnTo>
                  <a:lnTo>
                    <a:pt x="467438" y="515811"/>
                  </a:lnTo>
                  <a:lnTo>
                    <a:pt x="518159" y="518159"/>
                  </a:lnTo>
                  <a:lnTo>
                    <a:pt x="557784" y="524255"/>
                  </a:lnTo>
                  <a:lnTo>
                    <a:pt x="608715" y="532259"/>
                  </a:lnTo>
                  <a:lnTo>
                    <a:pt x="659553" y="540912"/>
                  </a:lnTo>
                  <a:lnTo>
                    <a:pt x="710328" y="550004"/>
                  </a:lnTo>
                  <a:lnTo>
                    <a:pt x="811808" y="568668"/>
                  </a:lnTo>
                  <a:lnTo>
                    <a:pt x="862573" y="577820"/>
                  </a:lnTo>
                  <a:lnTo>
                    <a:pt x="913395" y="586574"/>
                  </a:lnTo>
                  <a:lnTo>
                    <a:pt x="964304" y="594719"/>
                  </a:lnTo>
                  <a:lnTo>
                    <a:pt x="1015330" y="602047"/>
                  </a:lnTo>
                  <a:lnTo>
                    <a:pt x="1066503" y="608347"/>
                  </a:lnTo>
                  <a:lnTo>
                    <a:pt x="1117854" y="613409"/>
                  </a:lnTo>
                  <a:lnTo>
                    <a:pt x="1138428" y="614933"/>
                  </a:lnTo>
                  <a:lnTo>
                    <a:pt x="1158240" y="616457"/>
                  </a:lnTo>
                  <a:lnTo>
                    <a:pt x="1187958" y="594359"/>
                  </a:lnTo>
                  <a:lnTo>
                    <a:pt x="1216914" y="572261"/>
                  </a:lnTo>
                  <a:lnTo>
                    <a:pt x="1256640" y="542784"/>
                  </a:lnTo>
                  <a:lnTo>
                    <a:pt x="1376477" y="455047"/>
                  </a:lnTo>
                  <a:lnTo>
                    <a:pt x="1416298" y="425620"/>
                  </a:lnTo>
                  <a:lnTo>
                    <a:pt x="1455884" y="395897"/>
                  </a:lnTo>
                  <a:lnTo>
                    <a:pt x="1495132" y="365754"/>
                  </a:lnTo>
                  <a:lnTo>
                    <a:pt x="1533939" y="335066"/>
                  </a:lnTo>
                  <a:lnTo>
                    <a:pt x="1572202" y="303712"/>
                  </a:lnTo>
                  <a:lnTo>
                    <a:pt x="1609817" y="271566"/>
                  </a:lnTo>
                  <a:lnTo>
                    <a:pt x="1646682" y="238505"/>
                  </a:lnTo>
                  <a:lnTo>
                    <a:pt x="1708644" y="178544"/>
                  </a:lnTo>
                  <a:lnTo>
                    <a:pt x="1742565" y="144083"/>
                  </a:lnTo>
                  <a:lnTo>
                    <a:pt x="1843202" y="40208"/>
                  </a:lnTo>
                  <a:lnTo>
                    <a:pt x="1877220" y="6064"/>
                  </a:lnTo>
                  <a:lnTo>
                    <a:pt x="1883484" y="0"/>
                  </a:lnTo>
                  <a:close/>
                </a:path>
              </a:pathLst>
            </a:custGeom>
            <a:solidFill>
              <a:srgbClr val="EE9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78803" y="3778008"/>
              <a:ext cx="1887855" cy="711835"/>
            </a:xfrm>
            <a:custGeom>
              <a:avLst/>
              <a:gdLst/>
              <a:ahLst/>
              <a:cxnLst/>
              <a:rect l="l" t="t" r="r" b="b"/>
              <a:pathLst>
                <a:path w="1887854" h="711835">
                  <a:moveTo>
                    <a:pt x="1367015" y="0"/>
                  </a:moveTo>
                  <a:lnTo>
                    <a:pt x="1332636" y="38"/>
                  </a:lnTo>
                  <a:lnTo>
                    <a:pt x="1318768" y="1282"/>
                  </a:lnTo>
                  <a:lnTo>
                    <a:pt x="1271727" y="241"/>
                  </a:lnTo>
                  <a:lnTo>
                    <a:pt x="1269707" y="0"/>
                  </a:lnTo>
                  <a:lnTo>
                    <a:pt x="1241450" y="0"/>
                  </a:lnTo>
                  <a:lnTo>
                    <a:pt x="1250480" y="1460"/>
                  </a:lnTo>
                  <a:lnTo>
                    <a:pt x="1300734" y="4572"/>
                  </a:lnTo>
                  <a:lnTo>
                    <a:pt x="1323594" y="3810"/>
                  </a:lnTo>
                  <a:lnTo>
                    <a:pt x="1344930" y="2286"/>
                  </a:lnTo>
                  <a:lnTo>
                    <a:pt x="1367015" y="0"/>
                  </a:lnTo>
                  <a:close/>
                </a:path>
                <a:path w="1887854" h="711835">
                  <a:moveTo>
                    <a:pt x="1887702" y="0"/>
                  </a:moveTo>
                  <a:lnTo>
                    <a:pt x="1882863" y="0"/>
                  </a:lnTo>
                  <a:lnTo>
                    <a:pt x="1877847" y="4864"/>
                  </a:lnTo>
                  <a:lnTo>
                    <a:pt x="1843786" y="39116"/>
                  </a:lnTo>
                  <a:lnTo>
                    <a:pt x="1742909" y="143256"/>
                  </a:lnTo>
                  <a:lnTo>
                    <a:pt x="1708835" y="177761"/>
                  </a:lnTo>
                  <a:lnTo>
                    <a:pt x="1674114" y="211836"/>
                  </a:lnTo>
                  <a:lnTo>
                    <a:pt x="1661160" y="224790"/>
                  </a:lnTo>
                  <a:lnTo>
                    <a:pt x="1609826" y="270814"/>
                  </a:lnTo>
                  <a:lnTo>
                    <a:pt x="1572221" y="302971"/>
                  </a:lnTo>
                  <a:lnTo>
                    <a:pt x="1533956" y="334327"/>
                  </a:lnTo>
                  <a:lnTo>
                    <a:pt x="1495158" y="365010"/>
                  </a:lnTo>
                  <a:lnTo>
                    <a:pt x="1455902" y="395160"/>
                  </a:lnTo>
                  <a:lnTo>
                    <a:pt x="1416316" y="424878"/>
                  </a:lnTo>
                  <a:lnTo>
                    <a:pt x="1376489" y="454291"/>
                  </a:lnTo>
                  <a:lnTo>
                    <a:pt x="1256639" y="542023"/>
                  </a:lnTo>
                  <a:lnTo>
                    <a:pt x="1216914" y="571500"/>
                  </a:lnTo>
                  <a:lnTo>
                    <a:pt x="1188720" y="592836"/>
                  </a:lnTo>
                  <a:lnTo>
                    <a:pt x="1160487" y="613803"/>
                  </a:lnTo>
                  <a:lnTo>
                    <a:pt x="1160538" y="611124"/>
                  </a:lnTo>
                  <a:lnTo>
                    <a:pt x="1156728" y="611124"/>
                  </a:lnTo>
                  <a:lnTo>
                    <a:pt x="1156690" y="614654"/>
                  </a:lnTo>
                  <a:lnTo>
                    <a:pt x="1139952" y="613410"/>
                  </a:lnTo>
                  <a:lnTo>
                    <a:pt x="1120140" y="611886"/>
                  </a:lnTo>
                  <a:lnTo>
                    <a:pt x="1068781" y="606856"/>
                  </a:lnTo>
                  <a:lnTo>
                    <a:pt x="1017612" y="600595"/>
                  </a:lnTo>
                  <a:lnTo>
                    <a:pt x="966584" y="593293"/>
                  </a:lnTo>
                  <a:lnTo>
                    <a:pt x="915670" y="585165"/>
                  </a:lnTo>
                  <a:lnTo>
                    <a:pt x="864844" y="576427"/>
                  </a:lnTo>
                  <a:lnTo>
                    <a:pt x="814070" y="567283"/>
                  </a:lnTo>
                  <a:lnTo>
                    <a:pt x="712597" y="548589"/>
                  </a:lnTo>
                  <a:lnTo>
                    <a:pt x="661822" y="539470"/>
                  </a:lnTo>
                  <a:lnTo>
                    <a:pt x="610984" y="530783"/>
                  </a:lnTo>
                  <a:lnTo>
                    <a:pt x="559308" y="522617"/>
                  </a:lnTo>
                  <a:lnTo>
                    <a:pt x="539496" y="519684"/>
                  </a:lnTo>
                  <a:lnTo>
                    <a:pt x="519684" y="516636"/>
                  </a:lnTo>
                  <a:lnTo>
                    <a:pt x="472147" y="514286"/>
                  </a:lnTo>
                  <a:lnTo>
                    <a:pt x="449580" y="514096"/>
                  </a:lnTo>
                  <a:lnTo>
                    <a:pt x="419862" y="513969"/>
                  </a:lnTo>
                  <a:lnTo>
                    <a:pt x="374243" y="515035"/>
                  </a:lnTo>
                  <a:lnTo>
                    <a:pt x="324446" y="517359"/>
                  </a:lnTo>
                  <a:lnTo>
                    <a:pt x="274472" y="520446"/>
                  </a:lnTo>
                  <a:lnTo>
                    <a:pt x="175120" y="527354"/>
                  </a:lnTo>
                  <a:lnTo>
                    <a:pt x="126314" y="530390"/>
                  </a:lnTo>
                  <a:lnTo>
                    <a:pt x="78486" y="532638"/>
                  </a:lnTo>
                  <a:lnTo>
                    <a:pt x="48768" y="534162"/>
                  </a:lnTo>
                  <a:lnTo>
                    <a:pt x="22860" y="535686"/>
                  </a:lnTo>
                  <a:lnTo>
                    <a:pt x="4572" y="535686"/>
                  </a:lnTo>
                  <a:lnTo>
                    <a:pt x="58902" y="467537"/>
                  </a:lnTo>
                  <a:lnTo>
                    <a:pt x="94907" y="433603"/>
                  </a:lnTo>
                  <a:lnTo>
                    <a:pt x="132842" y="402793"/>
                  </a:lnTo>
                  <a:lnTo>
                    <a:pt x="172415" y="374472"/>
                  </a:lnTo>
                  <a:lnTo>
                    <a:pt x="213296" y="348005"/>
                  </a:lnTo>
                  <a:lnTo>
                    <a:pt x="255219" y="322795"/>
                  </a:lnTo>
                  <a:lnTo>
                    <a:pt x="297840" y="298208"/>
                  </a:lnTo>
                  <a:lnTo>
                    <a:pt x="340893" y="273621"/>
                  </a:lnTo>
                  <a:lnTo>
                    <a:pt x="384048" y="248412"/>
                  </a:lnTo>
                  <a:lnTo>
                    <a:pt x="421386" y="223266"/>
                  </a:lnTo>
                  <a:lnTo>
                    <a:pt x="451815" y="198958"/>
                  </a:lnTo>
                  <a:lnTo>
                    <a:pt x="478370" y="171424"/>
                  </a:lnTo>
                  <a:lnTo>
                    <a:pt x="504240" y="142748"/>
                  </a:lnTo>
                  <a:lnTo>
                    <a:pt x="532638" y="115062"/>
                  </a:lnTo>
                  <a:lnTo>
                    <a:pt x="569214" y="79248"/>
                  </a:lnTo>
                  <a:lnTo>
                    <a:pt x="603935" y="46570"/>
                  </a:lnTo>
                  <a:lnTo>
                    <a:pt x="639406" y="14503"/>
                  </a:lnTo>
                  <a:lnTo>
                    <a:pt x="655777" y="0"/>
                  </a:lnTo>
                  <a:lnTo>
                    <a:pt x="650862" y="0"/>
                  </a:lnTo>
                  <a:lnTo>
                    <a:pt x="605028" y="41148"/>
                  </a:lnTo>
                  <a:lnTo>
                    <a:pt x="564730" y="79121"/>
                  </a:lnTo>
                  <a:lnTo>
                    <a:pt x="525754" y="117360"/>
                  </a:lnTo>
                  <a:lnTo>
                    <a:pt x="487540" y="156349"/>
                  </a:lnTo>
                  <a:lnTo>
                    <a:pt x="449580" y="196596"/>
                  </a:lnTo>
                  <a:lnTo>
                    <a:pt x="440436" y="204978"/>
                  </a:lnTo>
                  <a:lnTo>
                    <a:pt x="430530" y="212598"/>
                  </a:lnTo>
                  <a:lnTo>
                    <a:pt x="419862" y="220980"/>
                  </a:lnTo>
                  <a:lnTo>
                    <a:pt x="378409" y="247383"/>
                  </a:lnTo>
                  <a:lnTo>
                    <a:pt x="336257" y="272554"/>
                  </a:lnTo>
                  <a:lnTo>
                    <a:pt x="251510" y="321652"/>
                  </a:lnTo>
                  <a:lnTo>
                    <a:pt x="209727" y="346824"/>
                  </a:lnTo>
                  <a:lnTo>
                    <a:pt x="168859" y="373240"/>
                  </a:lnTo>
                  <a:lnTo>
                    <a:pt x="129336" y="401510"/>
                  </a:lnTo>
                  <a:lnTo>
                    <a:pt x="91554" y="432269"/>
                  </a:lnTo>
                  <a:lnTo>
                    <a:pt x="55930" y="466115"/>
                  </a:lnTo>
                  <a:lnTo>
                    <a:pt x="22860" y="503682"/>
                  </a:lnTo>
                  <a:lnTo>
                    <a:pt x="0" y="536448"/>
                  </a:lnTo>
                  <a:lnTo>
                    <a:pt x="0" y="537972"/>
                  </a:lnTo>
                  <a:lnTo>
                    <a:pt x="1524" y="538734"/>
                  </a:lnTo>
                  <a:lnTo>
                    <a:pt x="3035" y="538734"/>
                  </a:lnTo>
                  <a:lnTo>
                    <a:pt x="2286" y="631698"/>
                  </a:lnTo>
                  <a:lnTo>
                    <a:pt x="5334" y="631698"/>
                  </a:lnTo>
                  <a:lnTo>
                    <a:pt x="6083" y="538734"/>
                  </a:lnTo>
                  <a:lnTo>
                    <a:pt x="22860" y="538734"/>
                  </a:lnTo>
                  <a:lnTo>
                    <a:pt x="48768" y="537210"/>
                  </a:lnTo>
                  <a:lnTo>
                    <a:pt x="78486" y="536448"/>
                  </a:lnTo>
                  <a:lnTo>
                    <a:pt x="111252" y="534162"/>
                  </a:lnTo>
                  <a:lnTo>
                    <a:pt x="158686" y="532142"/>
                  </a:lnTo>
                  <a:lnTo>
                    <a:pt x="208064" y="528916"/>
                  </a:lnTo>
                  <a:lnTo>
                    <a:pt x="258787" y="525119"/>
                  </a:lnTo>
                  <a:lnTo>
                    <a:pt x="310299" y="521385"/>
                  </a:lnTo>
                  <a:lnTo>
                    <a:pt x="362000" y="518350"/>
                  </a:lnTo>
                  <a:lnTo>
                    <a:pt x="409956" y="516750"/>
                  </a:lnTo>
                  <a:lnTo>
                    <a:pt x="451815" y="516826"/>
                  </a:lnTo>
                  <a:lnTo>
                    <a:pt x="463702" y="516877"/>
                  </a:lnTo>
                  <a:lnTo>
                    <a:pt x="512546" y="519709"/>
                  </a:lnTo>
                  <a:lnTo>
                    <a:pt x="559308" y="525780"/>
                  </a:lnTo>
                  <a:lnTo>
                    <a:pt x="579120" y="528828"/>
                  </a:lnTo>
                  <a:lnTo>
                    <a:pt x="599694" y="531876"/>
                  </a:lnTo>
                  <a:lnTo>
                    <a:pt x="650862" y="540689"/>
                  </a:lnTo>
                  <a:lnTo>
                    <a:pt x="701179" y="549770"/>
                  </a:lnTo>
                  <a:lnTo>
                    <a:pt x="802589" y="568477"/>
                  </a:lnTo>
                  <a:lnTo>
                    <a:pt x="853325" y="577646"/>
                  </a:lnTo>
                  <a:lnTo>
                    <a:pt x="904113" y="586435"/>
                  </a:lnTo>
                  <a:lnTo>
                    <a:pt x="954989" y="594664"/>
                  </a:lnTo>
                  <a:lnTo>
                    <a:pt x="1005954" y="602119"/>
                  </a:lnTo>
                  <a:lnTo>
                    <a:pt x="1057059" y="608622"/>
                  </a:lnTo>
                  <a:lnTo>
                    <a:pt x="1108316" y="613968"/>
                  </a:lnTo>
                  <a:lnTo>
                    <a:pt x="1156677" y="617740"/>
                  </a:lnTo>
                  <a:lnTo>
                    <a:pt x="1155966" y="711708"/>
                  </a:lnTo>
                  <a:lnTo>
                    <a:pt x="1159014" y="711708"/>
                  </a:lnTo>
                  <a:lnTo>
                    <a:pt x="1160424" y="617982"/>
                  </a:lnTo>
                  <a:lnTo>
                    <a:pt x="1161288" y="617982"/>
                  </a:lnTo>
                  <a:lnTo>
                    <a:pt x="1190244" y="595122"/>
                  </a:lnTo>
                  <a:lnTo>
                    <a:pt x="1219200" y="573786"/>
                  </a:lnTo>
                  <a:lnTo>
                    <a:pt x="1247394" y="552450"/>
                  </a:lnTo>
                  <a:lnTo>
                    <a:pt x="1375308" y="459066"/>
                  </a:lnTo>
                  <a:lnTo>
                    <a:pt x="1417828" y="427736"/>
                  </a:lnTo>
                  <a:lnTo>
                    <a:pt x="1460080" y="396049"/>
                  </a:lnTo>
                  <a:lnTo>
                    <a:pt x="1501940" y="363867"/>
                  </a:lnTo>
                  <a:lnTo>
                    <a:pt x="1543253" y="331025"/>
                  </a:lnTo>
                  <a:lnTo>
                    <a:pt x="1583905" y="297383"/>
                  </a:lnTo>
                  <a:lnTo>
                    <a:pt x="1623758" y="262775"/>
                  </a:lnTo>
                  <a:lnTo>
                    <a:pt x="1662684" y="227076"/>
                  </a:lnTo>
                  <a:lnTo>
                    <a:pt x="1726425" y="164706"/>
                  </a:lnTo>
                  <a:lnTo>
                    <a:pt x="1835442" y="52260"/>
                  </a:lnTo>
                  <a:lnTo>
                    <a:pt x="1872094" y="15240"/>
                  </a:lnTo>
                  <a:lnTo>
                    <a:pt x="1887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2645" y="3777996"/>
              <a:ext cx="392846" cy="2506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9235" y="3777996"/>
              <a:ext cx="304891" cy="2194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766189" y="3777996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41980" y="0"/>
                  </a:moveTo>
                  <a:lnTo>
                    <a:pt x="18735" y="0"/>
                  </a:lnTo>
                  <a:lnTo>
                    <a:pt x="0" y="20573"/>
                  </a:lnTo>
                  <a:lnTo>
                    <a:pt x="11429" y="33527"/>
                  </a:lnTo>
                  <a:lnTo>
                    <a:pt x="41980" y="0"/>
                  </a:lnTo>
                  <a:close/>
                </a:path>
              </a:pathLst>
            </a:custGeom>
            <a:solidFill>
              <a:srgbClr val="A4D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055997" y="4302505"/>
            <a:ext cx="6648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issue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4839" y="4712970"/>
            <a:ext cx="9144000" cy="1637030"/>
            <a:chOff x="774839" y="4712970"/>
            <a:chExt cx="9144000" cy="163703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5211" y="5262372"/>
              <a:ext cx="4383024" cy="23012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70640" y="4712982"/>
              <a:ext cx="4392930" cy="779780"/>
            </a:xfrm>
            <a:custGeom>
              <a:avLst/>
              <a:gdLst/>
              <a:ahLst/>
              <a:cxnLst/>
              <a:rect l="l" t="t" r="r" b="b"/>
              <a:pathLst>
                <a:path w="4392930" h="779779">
                  <a:moveTo>
                    <a:pt x="4392930" y="544830"/>
                  </a:moveTo>
                  <a:lnTo>
                    <a:pt x="1594116" y="544830"/>
                  </a:lnTo>
                  <a:lnTo>
                    <a:pt x="1607807" y="465582"/>
                  </a:lnTo>
                  <a:lnTo>
                    <a:pt x="1576120" y="475246"/>
                  </a:lnTo>
                  <a:lnTo>
                    <a:pt x="1434071" y="0"/>
                  </a:lnTo>
                  <a:lnTo>
                    <a:pt x="1424927" y="3048"/>
                  </a:lnTo>
                  <a:lnTo>
                    <a:pt x="1566900" y="478066"/>
                  </a:lnTo>
                  <a:lnTo>
                    <a:pt x="1535417" y="487680"/>
                  </a:lnTo>
                  <a:lnTo>
                    <a:pt x="1579613" y="534771"/>
                  </a:lnTo>
                  <a:lnTo>
                    <a:pt x="1589036" y="544830"/>
                  </a:lnTo>
                  <a:lnTo>
                    <a:pt x="881697" y="544830"/>
                  </a:lnTo>
                  <a:lnTo>
                    <a:pt x="896112" y="465582"/>
                  </a:lnTo>
                  <a:lnTo>
                    <a:pt x="864374" y="475157"/>
                  </a:lnTo>
                  <a:lnTo>
                    <a:pt x="721614" y="0"/>
                  </a:lnTo>
                  <a:lnTo>
                    <a:pt x="712470" y="3048"/>
                  </a:lnTo>
                  <a:lnTo>
                    <a:pt x="855154" y="477951"/>
                  </a:lnTo>
                  <a:lnTo>
                    <a:pt x="822960" y="487680"/>
                  </a:lnTo>
                  <a:lnTo>
                    <a:pt x="867918" y="535584"/>
                  </a:lnTo>
                  <a:lnTo>
                    <a:pt x="876579" y="544830"/>
                  </a:lnTo>
                  <a:lnTo>
                    <a:pt x="394258" y="544830"/>
                  </a:lnTo>
                  <a:lnTo>
                    <a:pt x="535190" y="75755"/>
                  </a:lnTo>
                  <a:lnTo>
                    <a:pt x="538734" y="76822"/>
                  </a:lnTo>
                  <a:lnTo>
                    <a:pt x="566928" y="85344"/>
                  </a:lnTo>
                  <a:lnTo>
                    <a:pt x="552450" y="1524"/>
                  </a:lnTo>
                  <a:lnTo>
                    <a:pt x="493776" y="63246"/>
                  </a:lnTo>
                  <a:lnTo>
                    <a:pt x="525970" y="72974"/>
                  </a:lnTo>
                  <a:lnTo>
                    <a:pt x="394652" y="510032"/>
                  </a:lnTo>
                  <a:lnTo>
                    <a:pt x="402336" y="465582"/>
                  </a:lnTo>
                  <a:lnTo>
                    <a:pt x="370649" y="475246"/>
                  </a:lnTo>
                  <a:lnTo>
                    <a:pt x="228600" y="0"/>
                  </a:lnTo>
                  <a:lnTo>
                    <a:pt x="219456" y="3048"/>
                  </a:lnTo>
                  <a:lnTo>
                    <a:pt x="361429" y="478066"/>
                  </a:lnTo>
                  <a:lnTo>
                    <a:pt x="329946" y="487680"/>
                  </a:lnTo>
                  <a:lnTo>
                    <a:pt x="374142" y="534771"/>
                  </a:lnTo>
                  <a:lnTo>
                    <a:pt x="383565" y="544830"/>
                  </a:lnTo>
                  <a:lnTo>
                    <a:pt x="0" y="544830"/>
                  </a:lnTo>
                  <a:lnTo>
                    <a:pt x="0" y="779526"/>
                  </a:lnTo>
                  <a:lnTo>
                    <a:pt x="4572" y="779526"/>
                  </a:lnTo>
                  <a:lnTo>
                    <a:pt x="9144" y="779526"/>
                  </a:lnTo>
                  <a:lnTo>
                    <a:pt x="9144" y="553974"/>
                  </a:lnTo>
                  <a:lnTo>
                    <a:pt x="876769" y="553974"/>
                  </a:lnTo>
                  <a:lnTo>
                    <a:pt x="905192" y="779526"/>
                  </a:lnTo>
                  <a:lnTo>
                    <a:pt x="914768" y="779526"/>
                  </a:lnTo>
                  <a:lnTo>
                    <a:pt x="886853" y="553974"/>
                  </a:lnTo>
                  <a:lnTo>
                    <a:pt x="1589239" y="553974"/>
                  </a:lnTo>
                  <a:lnTo>
                    <a:pt x="1617662" y="779526"/>
                  </a:lnTo>
                  <a:lnTo>
                    <a:pt x="1626946" y="779526"/>
                  </a:lnTo>
                  <a:lnTo>
                    <a:pt x="1598574" y="553974"/>
                  </a:lnTo>
                  <a:lnTo>
                    <a:pt x="4383011" y="553974"/>
                  </a:lnTo>
                  <a:lnTo>
                    <a:pt x="4383011" y="779526"/>
                  </a:lnTo>
                  <a:lnTo>
                    <a:pt x="4387583" y="779526"/>
                  </a:lnTo>
                  <a:lnTo>
                    <a:pt x="4392930" y="779526"/>
                  </a:lnTo>
                  <a:lnTo>
                    <a:pt x="4392930" y="544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4343" y="5097780"/>
              <a:ext cx="376428" cy="39471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064881" y="4712982"/>
              <a:ext cx="1079500" cy="779780"/>
            </a:xfrm>
            <a:custGeom>
              <a:avLst/>
              <a:gdLst/>
              <a:ahLst/>
              <a:cxnLst/>
              <a:rect l="l" t="t" r="r" b="b"/>
              <a:pathLst>
                <a:path w="1079500" h="779779">
                  <a:moveTo>
                    <a:pt x="183642" y="465582"/>
                  </a:moveTo>
                  <a:lnTo>
                    <a:pt x="151904" y="475157"/>
                  </a:lnTo>
                  <a:lnTo>
                    <a:pt x="9144" y="0"/>
                  </a:lnTo>
                  <a:lnTo>
                    <a:pt x="0" y="3048"/>
                  </a:lnTo>
                  <a:lnTo>
                    <a:pt x="142684" y="477951"/>
                  </a:lnTo>
                  <a:lnTo>
                    <a:pt x="110490" y="487680"/>
                  </a:lnTo>
                  <a:lnTo>
                    <a:pt x="155448" y="534962"/>
                  </a:lnTo>
                  <a:lnTo>
                    <a:pt x="169164" y="549402"/>
                  </a:lnTo>
                  <a:lnTo>
                    <a:pt x="183642" y="465582"/>
                  </a:lnTo>
                  <a:close/>
                </a:path>
                <a:path w="1079500" h="779779">
                  <a:moveTo>
                    <a:pt x="202780" y="779526"/>
                  </a:moveTo>
                  <a:lnTo>
                    <a:pt x="173748" y="548640"/>
                  </a:lnTo>
                  <a:lnTo>
                    <a:pt x="164604" y="550164"/>
                  </a:lnTo>
                  <a:lnTo>
                    <a:pt x="193040" y="779526"/>
                  </a:lnTo>
                  <a:lnTo>
                    <a:pt x="202780" y="779526"/>
                  </a:lnTo>
                  <a:close/>
                </a:path>
                <a:path w="1079500" h="779779">
                  <a:moveTo>
                    <a:pt x="1060716" y="465582"/>
                  </a:moveTo>
                  <a:lnTo>
                    <a:pt x="1028306" y="475361"/>
                  </a:lnTo>
                  <a:lnTo>
                    <a:pt x="886218" y="0"/>
                  </a:lnTo>
                  <a:lnTo>
                    <a:pt x="877074" y="3048"/>
                  </a:lnTo>
                  <a:lnTo>
                    <a:pt x="1019086" y="478155"/>
                  </a:lnTo>
                  <a:lnTo>
                    <a:pt x="987564" y="487680"/>
                  </a:lnTo>
                  <a:lnTo>
                    <a:pt x="1031760" y="534771"/>
                  </a:lnTo>
                  <a:lnTo>
                    <a:pt x="1045476" y="549402"/>
                  </a:lnTo>
                  <a:lnTo>
                    <a:pt x="1060716" y="465582"/>
                  </a:lnTo>
                  <a:close/>
                </a:path>
                <a:path w="1079500" h="779779">
                  <a:moveTo>
                    <a:pt x="1079373" y="779526"/>
                  </a:moveTo>
                  <a:lnTo>
                    <a:pt x="1050810" y="548640"/>
                  </a:lnTo>
                  <a:lnTo>
                    <a:pt x="1040904" y="550164"/>
                  </a:lnTo>
                  <a:lnTo>
                    <a:pt x="1069797" y="779526"/>
                  </a:lnTo>
                  <a:lnTo>
                    <a:pt x="1079373" y="7795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4937" y="5259324"/>
              <a:ext cx="299440" cy="2331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7908" y="5042916"/>
              <a:ext cx="169151" cy="4495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74839" y="5491746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4500372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4500372" y="858012"/>
                  </a:lnTo>
                  <a:lnTo>
                    <a:pt x="4500372" y="0"/>
                  </a:lnTo>
                  <a:close/>
                </a:path>
                <a:path w="9144000" h="858520">
                  <a:moveTo>
                    <a:pt x="9144000" y="0"/>
                  </a:moveTo>
                  <a:lnTo>
                    <a:pt x="8883396" y="0"/>
                  </a:lnTo>
                  <a:lnTo>
                    <a:pt x="8883396" y="858012"/>
                  </a:lnTo>
                  <a:lnTo>
                    <a:pt x="9144000" y="858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75211" y="5491734"/>
              <a:ext cx="4383024" cy="85801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270640" y="5492508"/>
              <a:ext cx="4392930" cy="857250"/>
            </a:xfrm>
            <a:custGeom>
              <a:avLst/>
              <a:gdLst/>
              <a:ahLst/>
              <a:cxnLst/>
              <a:rect l="l" t="t" r="r" b="b"/>
              <a:pathLst>
                <a:path w="4392930" h="857250">
                  <a:moveTo>
                    <a:pt x="9144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9144" y="857250"/>
                  </a:lnTo>
                  <a:lnTo>
                    <a:pt x="9144" y="0"/>
                  </a:lnTo>
                  <a:close/>
                </a:path>
                <a:path w="4392930" h="857250">
                  <a:moveTo>
                    <a:pt x="4392930" y="0"/>
                  </a:moveTo>
                  <a:lnTo>
                    <a:pt x="4383011" y="0"/>
                  </a:lnTo>
                  <a:lnTo>
                    <a:pt x="4383011" y="857250"/>
                  </a:lnTo>
                  <a:lnTo>
                    <a:pt x="4392930" y="857250"/>
                  </a:lnTo>
                  <a:lnTo>
                    <a:pt x="4392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59131" y="5492496"/>
              <a:ext cx="76200" cy="20802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037973" y="5643372"/>
              <a:ext cx="337820" cy="609600"/>
            </a:xfrm>
            <a:custGeom>
              <a:avLst/>
              <a:gdLst/>
              <a:ahLst/>
              <a:cxnLst/>
              <a:rect l="l" t="t" r="r" b="b"/>
              <a:pathLst>
                <a:path w="337820" h="609600">
                  <a:moveTo>
                    <a:pt x="172212" y="5334"/>
                  </a:moveTo>
                  <a:lnTo>
                    <a:pt x="164592" y="0"/>
                  </a:lnTo>
                  <a:lnTo>
                    <a:pt x="762" y="218694"/>
                  </a:lnTo>
                  <a:lnTo>
                    <a:pt x="0" y="221742"/>
                  </a:lnTo>
                  <a:lnTo>
                    <a:pt x="762" y="224790"/>
                  </a:lnTo>
                  <a:lnTo>
                    <a:pt x="8382" y="234961"/>
                  </a:lnTo>
                  <a:lnTo>
                    <a:pt x="8382" y="218694"/>
                  </a:lnTo>
                  <a:lnTo>
                    <a:pt x="10657" y="221742"/>
                  </a:lnTo>
                  <a:lnTo>
                    <a:pt x="172212" y="5334"/>
                  </a:lnTo>
                  <a:close/>
                </a:path>
                <a:path w="337820" h="609600">
                  <a:moveTo>
                    <a:pt x="10657" y="221742"/>
                  </a:moveTo>
                  <a:lnTo>
                    <a:pt x="8382" y="218694"/>
                  </a:lnTo>
                  <a:lnTo>
                    <a:pt x="8382" y="224790"/>
                  </a:lnTo>
                  <a:lnTo>
                    <a:pt x="10657" y="221742"/>
                  </a:lnTo>
                  <a:close/>
                </a:path>
                <a:path w="337820" h="609600">
                  <a:moveTo>
                    <a:pt x="169434" y="434429"/>
                  </a:moveTo>
                  <a:lnTo>
                    <a:pt x="10657" y="221742"/>
                  </a:lnTo>
                  <a:lnTo>
                    <a:pt x="8382" y="224790"/>
                  </a:lnTo>
                  <a:lnTo>
                    <a:pt x="8382" y="234961"/>
                  </a:lnTo>
                  <a:lnTo>
                    <a:pt x="164592" y="443484"/>
                  </a:lnTo>
                  <a:lnTo>
                    <a:pt x="166116" y="444627"/>
                  </a:lnTo>
                  <a:lnTo>
                    <a:pt x="166116" y="436626"/>
                  </a:lnTo>
                  <a:lnTo>
                    <a:pt x="169434" y="434429"/>
                  </a:lnTo>
                  <a:close/>
                </a:path>
                <a:path w="337820" h="609600">
                  <a:moveTo>
                    <a:pt x="331470" y="491490"/>
                  </a:moveTo>
                  <a:lnTo>
                    <a:pt x="57150" y="601218"/>
                  </a:lnTo>
                  <a:lnTo>
                    <a:pt x="60960" y="609600"/>
                  </a:lnTo>
                  <a:lnTo>
                    <a:pt x="328422" y="502317"/>
                  </a:lnTo>
                  <a:lnTo>
                    <a:pt x="328422" y="496062"/>
                  </a:lnTo>
                  <a:lnTo>
                    <a:pt x="331470" y="491490"/>
                  </a:lnTo>
                  <a:close/>
                </a:path>
                <a:path w="337820" h="609600">
                  <a:moveTo>
                    <a:pt x="172212" y="438150"/>
                  </a:moveTo>
                  <a:lnTo>
                    <a:pt x="169434" y="434429"/>
                  </a:lnTo>
                  <a:lnTo>
                    <a:pt x="166116" y="436626"/>
                  </a:lnTo>
                  <a:lnTo>
                    <a:pt x="172212" y="438150"/>
                  </a:lnTo>
                  <a:close/>
                </a:path>
                <a:path w="337820" h="609600">
                  <a:moveTo>
                    <a:pt x="172212" y="444500"/>
                  </a:moveTo>
                  <a:lnTo>
                    <a:pt x="172212" y="438150"/>
                  </a:lnTo>
                  <a:lnTo>
                    <a:pt x="166116" y="436626"/>
                  </a:lnTo>
                  <a:lnTo>
                    <a:pt x="166116" y="444627"/>
                  </a:lnTo>
                  <a:lnTo>
                    <a:pt x="167640" y="445770"/>
                  </a:lnTo>
                  <a:lnTo>
                    <a:pt x="171450" y="445008"/>
                  </a:lnTo>
                  <a:lnTo>
                    <a:pt x="172212" y="444500"/>
                  </a:lnTo>
                  <a:close/>
                </a:path>
                <a:path w="337820" h="609600">
                  <a:moveTo>
                    <a:pt x="337566" y="496062"/>
                  </a:moveTo>
                  <a:lnTo>
                    <a:pt x="337566" y="329184"/>
                  </a:lnTo>
                  <a:lnTo>
                    <a:pt x="335280" y="326898"/>
                  </a:lnTo>
                  <a:lnTo>
                    <a:pt x="332994" y="326898"/>
                  </a:lnTo>
                  <a:lnTo>
                    <a:pt x="330708" y="327660"/>
                  </a:lnTo>
                  <a:lnTo>
                    <a:pt x="169434" y="434429"/>
                  </a:lnTo>
                  <a:lnTo>
                    <a:pt x="172212" y="438150"/>
                  </a:lnTo>
                  <a:lnTo>
                    <a:pt x="172212" y="444500"/>
                  </a:lnTo>
                  <a:lnTo>
                    <a:pt x="328422" y="340360"/>
                  </a:lnTo>
                  <a:lnTo>
                    <a:pt x="328422" y="331470"/>
                  </a:lnTo>
                  <a:lnTo>
                    <a:pt x="336042" y="335280"/>
                  </a:lnTo>
                  <a:lnTo>
                    <a:pt x="336042" y="498856"/>
                  </a:lnTo>
                  <a:lnTo>
                    <a:pt x="336804" y="498348"/>
                  </a:lnTo>
                  <a:lnTo>
                    <a:pt x="337566" y="496062"/>
                  </a:lnTo>
                  <a:close/>
                </a:path>
                <a:path w="337820" h="609600">
                  <a:moveTo>
                    <a:pt x="336042" y="335280"/>
                  </a:moveTo>
                  <a:lnTo>
                    <a:pt x="328422" y="331470"/>
                  </a:lnTo>
                  <a:lnTo>
                    <a:pt x="328422" y="340360"/>
                  </a:lnTo>
                  <a:lnTo>
                    <a:pt x="336042" y="335280"/>
                  </a:lnTo>
                  <a:close/>
                </a:path>
                <a:path w="337820" h="609600">
                  <a:moveTo>
                    <a:pt x="336042" y="498856"/>
                  </a:moveTo>
                  <a:lnTo>
                    <a:pt x="336042" y="335280"/>
                  </a:lnTo>
                  <a:lnTo>
                    <a:pt x="328422" y="340360"/>
                  </a:lnTo>
                  <a:lnTo>
                    <a:pt x="328422" y="492709"/>
                  </a:lnTo>
                  <a:lnTo>
                    <a:pt x="331470" y="491490"/>
                  </a:lnTo>
                  <a:lnTo>
                    <a:pt x="331470" y="501094"/>
                  </a:lnTo>
                  <a:lnTo>
                    <a:pt x="334518" y="499872"/>
                  </a:lnTo>
                  <a:lnTo>
                    <a:pt x="336042" y="498856"/>
                  </a:lnTo>
                  <a:close/>
                </a:path>
                <a:path w="337820" h="609600">
                  <a:moveTo>
                    <a:pt x="331470" y="501094"/>
                  </a:moveTo>
                  <a:lnTo>
                    <a:pt x="331470" y="491490"/>
                  </a:lnTo>
                  <a:lnTo>
                    <a:pt x="328422" y="496062"/>
                  </a:lnTo>
                  <a:lnTo>
                    <a:pt x="328422" y="502317"/>
                  </a:lnTo>
                  <a:lnTo>
                    <a:pt x="331470" y="5010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71601" y="5492496"/>
              <a:ext cx="75437" cy="20802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37211" y="6180582"/>
              <a:ext cx="226301" cy="12673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04545" y="5695950"/>
              <a:ext cx="611505" cy="558165"/>
            </a:xfrm>
            <a:custGeom>
              <a:avLst/>
              <a:gdLst/>
              <a:ahLst/>
              <a:cxnLst/>
              <a:rect l="l" t="t" r="r" b="b"/>
              <a:pathLst>
                <a:path w="611504" h="558164">
                  <a:moveTo>
                    <a:pt x="221742" y="274320"/>
                  </a:moveTo>
                  <a:lnTo>
                    <a:pt x="4572" y="274320"/>
                  </a:lnTo>
                  <a:lnTo>
                    <a:pt x="1524" y="275844"/>
                  </a:lnTo>
                  <a:lnTo>
                    <a:pt x="0" y="279654"/>
                  </a:lnTo>
                  <a:lnTo>
                    <a:pt x="4572" y="302514"/>
                  </a:lnTo>
                  <a:lnTo>
                    <a:pt x="4572" y="283464"/>
                  </a:lnTo>
                  <a:lnTo>
                    <a:pt x="9144" y="278130"/>
                  </a:lnTo>
                  <a:lnTo>
                    <a:pt x="10213" y="283464"/>
                  </a:lnTo>
                  <a:lnTo>
                    <a:pt x="220980" y="283464"/>
                  </a:lnTo>
                  <a:lnTo>
                    <a:pt x="220980" y="275082"/>
                  </a:lnTo>
                  <a:lnTo>
                    <a:pt x="221742" y="274320"/>
                  </a:lnTo>
                  <a:close/>
                </a:path>
                <a:path w="611504" h="558164">
                  <a:moveTo>
                    <a:pt x="10213" y="283464"/>
                  </a:moveTo>
                  <a:lnTo>
                    <a:pt x="9144" y="278130"/>
                  </a:lnTo>
                  <a:lnTo>
                    <a:pt x="4572" y="283464"/>
                  </a:lnTo>
                  <a:lnTo>
                    <a:pt x="10213" y="283464"/>
                  </a:lnTo>
                  <a:close/>
                </a:path>
                <a:path w="611504" h="558164">
                  <a:moveTo>
                    <a:pt x="63243" y="547878"/>
                  </a:moveTo>
                  <a:lnTo>
                    <a:pt x="10213" y="283464"/>
                  </a:lnTo>
                  <a:lnTo>
                    <a:pt x="4572" y="283464"/>
                  </a:lnTo>
                  <a:lnTo>
                    <a:pt x="4572" y="302514"/>
                  </a:lnTo>
                  <a:lnTo>
                    <a:pt x="54864" y="553974"/>
                  </a:lnTo>
                  <a:lnTo>
                    <a:pt x="56388" y="556260"/>
                  </a:lnTo>
                  <a:lnTo>
                    <a:pt x="59436" y="557784"/>
                  </a:lnTo>
                  <a:lnTo>
                    <a:pt x="59436" y="547878"/>
                  </a:lnTo>
                  <a:lnTo>
                    <a:pt x="63243" y="547878"/>
                  </a:lnTo>
                  <a:close/>
                </a:path>
                <a:path w="611504" h="558164">
                  <a:moveTo>
                    <a:pt x="64008" y="551688"/>
                  </a:moveTo>
                  <a:lnTo>
                    <a:pt x="63243" y="547878"/>
                  </a:lnTo>
                  <a:lnTo>
                    <a:pt x="59436" y="547878"/>
                  </a:lnTo>
                  <a:lnTo>
                    <a:pt x="64008" y="551688"/>
                  </a:lnTo>
                  <a:close/>
                </a:path>
                <a:path w="611504" h="558164">
                  <a:moveTo>
                    <a:pt x="64008" y="557784"/>
                  </a:moveTo>
                  <a:lnTo>
                    <a:pt x="64008" y="551688"/>
                  </a:lnTo>
                  <a:lnTo>
                    <a:pt x="59436" y="547878"/>
                  </a:lnTo>
                  <a:lnTo>
                    <a:pt x="59436" y="557784"/>
                  </a:lnTo>
                  <a:lnTo>
                    <a:pt x="64008" y="557784"/>
                  </a:lnTo>
                  <a:close/>
                </a:path>
                <a:path w="611504" h="558164">
                  <a:moveTo>
                    <a:pt x="275340" y="547878"/>
                  </a:moveTo>
                  <a:lnTo>
                    <a:pt x="63243" y="547878"/>
                  </a:lnTo>
                  <a:lnTo>
                    <a:pt x="64008" y="551688"/>
                  </a:lnTo>
                  <a:lnTo>
                    <a:pt x="64008" y="557784"/>
                  </a:lnTo>
                  <a:lnTo>
                    <a:pt x="274320" y="557784"/>
                  </a:lnTo>
                  <a:lnTo>
                    <a:pt x="274320" y="550926"/>
                  </a:lnTo>
                  <a:lnTo>
                    <a:pt x="275340" y="547878"/>
                  </a:lnTo>
                  <a:close/>
                </a:path>
                <a:path w="611504" h="558164">
                  <a:moveTo>
                    <a:pt x="393192" y="113537"/>
                  </a:moveTo>
                  <a:lnTo>
                    <a:pt x="390144" y="109727"/>
                  </a:lnTo>
                  <a:lnTo>
                    <a:pt x="115824" y="0"/>
                  </a:lnTo>
                  <a:lnTo>
                    <a:pt x="112776" y="9144"/>
                  </a:lnTo>
                  <a:lnTo>
                    <a:pt x="379807" y="116254"/>
                  </a:lnTo>
                  <a:lnTo>
                    <a:pt x="384810" y="111251"/>
                  </a:lnTo>
                  <a:lnTo>
                    <a:pt x="386334" y="118871"/>
                  </a:lnTo>
                  <a:lnTo>
                    <a:pt x="386334" y="123419"/>
                  </a:lnTo>
                  <a:lnTo>
                    <a:pt x="391668" y="118109"/>
                  </a:lnTo>
                  <a:lnTo>
                    <a:pt x="393192" y="113537"/>
                  </a:lnTo>
                  <a:close/>
                </a:path>
                <a:path w="611504" h="558164">
                  <a:moveTo>
                    <a:pt x="224028" y="274320"/>
                  </a:moveTo>
                  <a:lnTo>
                    <a:pt x="221742" y="274320"/>
                  </a:lnTo>
                  <a:lnTo>
                    <a:pt x="220980" y="275082"/>
                  </a:lnTo>
                  <a:lnTo>
                    <a:pt x="224028" y="274320"/>
                  </a:lnTo>
                  <a:close/>
                </a:path>
                <a:path w="611504" h="558164">
                  <a:moveTo>
                    <a:pt x="224028" y="283464"/>
                  </a:moveTo>
                  <a:lnTo>
                    <a:pt x="224028" y="274320"/>
                  </a:lnTo>
                  <a:lnTo>
                    <a:pt x="220980" y="275082"/>
                  </a:lnTo>
                  <a:lnTo>
                    <a:pt x="220980" y="283464"/>
                  </a:lnTo>
                  <a:lnTo>
                    <a:pt x="224028" y="283464"/>
                  </a:lnTo>
                  <a:close/>
                </a:path>
                <a:path w="611504" h="558164">
                  <a:moveTo>
                    <a:pt x="386334" y="123419"/>
                  </a:moveTo>
                  <a:lnTo>
                    <a:pt x="386334" y="118871"/>
                  </a:lnTo>
                  <a:lnTo>
                    <a:pt x="379807" y="116254"/>
                  </a:lnTo>
                  <a:lnTo>
                    <a:pt x="221742" y="274320"/>
                  </a:lnTo>
                  <a:lnTo>
                    <a:pt x="224028" y="274320"/>
                  </a:lnTo>
                  <a:lnTo>
                    <a:pt x="224028" y="283464"/>
                  </a:lnTo>
                  <a:lnTo>
                    <a:pt x="227076" y="281940"/>
                  </a:lnTo>
                  <a:lnTo>
                    <a:pt x="386334" y="123419"/>
                  </a:lnTo>
                  <a:close/>
                </a:path>
                <a:path w="611504" h="558164">
                  <a:moveTo>
                    <a:pt x="278892" y="547878"/>
                  </a:moveTo>
                  <a:lnTo>
                    <a:pt x="275340" y="547878"/>
                  </a:lnTo>
                  <a:lnTo>
                    <a:pt x="274320" y="550926"/>
                  </a:lnTo>
                  <a:lnTo>
                    <a:pt x="278892" y="547878"/>
                  </a:lnTo>
                  <a:close/>
                </a:path>
                <a:path w="611504" h="558164">
                  <a:moveTo>
                    <a:pt x="278892" y="557784"/>
                  </a:moveTo>
                  <a:lnTo>
                    <a:pt x="278892" y="547878"/>
                  </a:lnTo>
                  <a:lnTo>
                    <a:pt x="274320" y="550926"/>
                  </a:lnTo>
                  <a:lnTo>
                    <a:pt x="274320" y="557784"/>
                  </a:lnTo>
                  <a:lnTo>
                    <a:pt x="278892" y="557784"/>
                  </a:lnTo>
                  <a:close/>
                </a:path>
                <a:path w="611504" h="558164">
                  <a:moveTo>
                    <a:pt x="498805" y="435406"/>
                  </a:moveTo>
                  <a:lnTo>
                    <a:pt x="392430" y="275844"/>
                  </a:lnTo>
                  <a:lnTo>
                    <a:pt x="390906" y="274320"/>
                  </a:lnTo>
                  <a:lnTo>
                    <a:pt x="387858" y="274320"/>
                  </a:lnTo>
                  <a:lnTo>
                    <a:pt x="385572" y="275082"/>
                  </a:lnTo>
                  <a:lnTo>
                    <a:pt x="384048" y="276606"/>
                  </a:lnTo>
                  <a:lnTo>
                    <a:pt x="329184" y="386334"/>
                  </a:lnTo>
                  <a:lnTo>
                    <a:pt x="329184" y="387096"/>
                  </a:lnTo>
                  <a:lnTo>
                    <a:pt x="275340" y="547878"/>
                  </a:lnTo>
                  <a:lnTo>
                    <a:pt x="278892" y="547878"/>
                  </a:lnTo>
                  <a:lnTo>
                    <a:pt x="278892" y="557784"/>
                  </a:lnTo>
                  <a:lnTo>
                    <a:pt x="281940" y="556260"/>
                  </a:lnTo>
                  <a:lnTo>
                    <a:pt x="283464" y="553974"/>
                  </a:lnTo>
                  <a:lnTo>
                    <a:pt x="337566" y="392419"/>
                  </a:lnTo>
                  <a:lnTo>
                    <a:pt x="337566" y="390144"/>
                  </a:lnTo>
                  <a:lnTo>
                    <a:pt x="384048" y="297825"/>
                  </a:lnTo>
                  <a:lnTo>
                    <a:pt x="384048" y="281178"/>
                  </a:lnTo>
                  <a:lnTo>
                    <a:pt x="392430" y="281178"/>
                  </a:lnTo>
                  <a:lnTo>
                    <a:pt x="392430" y="293751"/>
                  </a:lnTo>
                  <a:lnTo>
                    <a:pt x="493776" y="445770"/>
                  </a:lnTo>
                  <a:lnTo>
                    <a:pt x="494538" y="446227"/>
                  </a:lnTo>
                  <a:lnTo>
                    <a:pt x="494538" y="439673"/>
                  </a:lnTo>
                  <a:lnTo>
                    <a:pt x="498805" y="435406"/>
                  </a:lnTo>
                  <a:close/>
                </a:path>
                <a:path w="611504" h="558164">
                  <a:moveTo>
                    <a:pt x="338328" y="390144"/>
                  </a:moveTo>
                  <a:lnTo>
                    <a:pt x="337566" y="390144"/>
                  </a:lnTo>
                  <a:lnTo>
                    <a:pt x="337566" y="392419"/>
                  </a:lnTo>
                  <a:lnTo>
                    <a:pt x="338328" y="390144"/>
                  </a:lnTo>
                  <a:close/>
                </a:path>
                <a:path w="611504" h="558164">
                  <a:moveTo>
                    <a:pt x="386334" y="118871"/>
                  </a:moveTo>
                  <a:lnTo>
                    <a:pt x="384810" y="111251"/>
                  </a:lnTo>
                  <a:lnTo>
                    <a:pt x="379807" y="116254"/>
                  </a:lnTo>
                  <a:lnTo>
                    <a:pt x="386334" y="118871"/>
                  </a:lnTo>
                  <a:close/>
                </a:path>
                <a:path w="611504" h="558164">
                  <a:moveTo>
                    <a:pt x="392430" y="281178"/>
                  </a:moveTo>
                  <a:lnTo>
                    <a:pt x="384048" y="281178"/>
                  </a:lnTo>
                  <a:lnTo>
                    <a:pt x="388823" y="288341"/>
                  </a:lnTo>
                  <a:lnTo>
                    <a:pt x="392430" y="281178"/>
                  </a:lnTo>
                  <a:close/>
                </a:path>
                <a:path w="611504" h="558164">
                  <a:moveTo>
                    <a:pt x="388823" y="288341"/>
                  </a:moveTo>
                  <a:lnTo>
                    <a:pt x="384048" y="281178"/>
                  </a:lnTo>
                  <a:lnTo>
                    <a:pt x="384048" y="297825"/>
                  </a:lnTo>
                  <a:lnTo>
                    <a:pt x="388823" y="288341"/>
                  </a:lnTo>
                  <a:close/>
                </a:path>
                <a:path w="611504" h="558164">
                  <a:moveTo>
                    <a:pt x="392430" y="293751"/>
                  </a:moveTo>
                  <a:lnTo>
                    <a:pt x="392430" y="281178"/>
                  </a:lnTo>
                  <a:lnTo>
                    <a:pt x="388823" y="288341"/>
                  </a:lnTo>
                  <a:lnTo>
                    <a:pt x="392430" y="293751"/>
                  </a:lnTo>
                  <a:close/>
                </a:path>
                <a:path w="611504" h="558164">
                  <a:moveTo>
                    <a:pt x="502158" y="440436"/>
                  </a:moveTo>
                  <a:lnTo>
                    <a:pt x="498805" y="435406"/>
                  </a:lnTo>
                  <a:lnTo>
                    <a:pt x="494538" y="439673"/>
                  </a:lnTo>
                  <a:lnTo>
                    <a:pt x="502158" y="440436"/>
                  </a:lnTo>
                  <a:close/>
                </a:path>
                <a:path w="611504" h="558164">
                  <a:moveTo>
                    <a:pt x="502158" y="445769"/>
                  </a:moveTo>
                  <a:lnTo>
                    <a:pt x="502158" y="440436"/>
                  </a:lnTo>
                  <a:lnTo>
                    <a:pt x="494538" y="439673"/>
                  </a:lnTo>
                  <a:lnTo>
                    <a:pt x="494538" y="446227"/>
                  </a:lnTo>
                  <a:lnTo>
                    <a:pt x="497586" y="448056"/>
                  </a:lnTo>
                  <a:lnTo>
                    <a:pt x="501396" y="446531"/>
                  </a:lnTo>
                  <a:lnTo>
                    <a:pt x="502158" y="445769"/>
                  </a:lnTo>
                  <a:close/>
                </a:path>
                <a:path w="611504" h="558164">
                  <a:moveTo>
                    <a:pt x="611124" y="336803"/>
                  </a:moveTo>
                  <a:lnTo>
                    <a:pt x="604266" y="329945"/>
                  </a:lnTo>
                  <a:lnTo>
                    <a:pt x="498805" y="435406"/>
                  </a:lnTo>
                  <a:lnTo>
                    <a:pt x="502158" y="440436"/>
                  </a:lnTo>
                  <a:lnTo>
                    <a:pt x="502158" y="445769"/>
                  </a:lnTo>
                  <a:lnTo>
                    <a:pt x="611124" y="336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52423" y="5970093"/>
              <a:ext cx="118872" cy="11851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298321" y="5492496"/>
              <a:ext cx="283210" cy="489584"/>
            </a:xfrm>
            <a:custGeom>
              <a:avLst/>
              <a:gdLst/>
              <a:ahLst/>
              <a:cxnLst/>
              <a:rect l="l" t="t" r="r" b="b"/>
              <a:pathLst>
                <a:path w="283209" h="489585">
                  <a:moveTo>
                    <a:pt x="206501" y="0"/>
                  </a:moveTo>
                  <a:lnTo>
                    <a:pt x="176021" y="0"/>
                  </a:lnTo>
                  <a:lnTo>
                    <a:pt x="57150" y="39623"/>
                  </a:lnTo>
                  <a:lnTo>
                    <a:pt x="54102" y="42671"/>
                  </a:lnTo>
                  <a:lnTo>
                    <a:pt x="0" y="206501"/>
                  </a:lnTo>
                  <a:lnTo>
                    <a:pt x="0" y="210311"/>
                  </a:lnTo>
                  <a:lnTo>
                    <a:pt x="3048" y="212597"/>
                  </a:lnTo>
                  <a:lnTo>
                    <a:pt x="5334" y="213055"/>
                  </a:lnTo>
                  <a:lnTo>
                    <a:pt x="5334" y="203453"/>
                  </a:lnTo>
                  <a:lnTo>
                    <a:pt x="10103" y="204410"/>
                  </a:lnTo>
                  <a:lnTo>
                    <a:pt x="60198" y="54821"/>
                  </a:lnTo>
                  <a:lnTo>
                    <a:pt x="60198" y="48767"/>
                  </a:lnTo>
                  <a:lnTo>
                    <a:pt x="63246" y="45719"/>
                  </a:lnTo>
                  <a:lnTo>
                    <a:pt x="63246" y="47751"/>
                  </a:lnTo>
                  <a:lnTo>
                    <a:pt x="206501" y="0"/>
                  </a:lnTo>
                  <a:close/>
                </a:path>
                <a:path w="283209" h="489585">
                  <a:moveTo>
                    <a:pt x="10103" y="204410"/>
                  </a:moveTo>
                  <a:lnTo>
                    <a:pt x="5334" y="203453"/>
                  </a:lnTo>
                  <a:lnTo>
                    <a:pt x="8382" y="209549"/>
                  </a:lnTo>
                  <a:lnTo>
                    <a:pt x="10103" y="204410"/>
                  </a:lnTo>
                  <a:close/>
                </a:path>
                <a:path w="283209" h="489585">
                  <a:moveTo>
                    <a:pt x="282702" y="263651"/>
                  </a:moveTo>
                  <a:lnTo>
                    <a:pt x="282702" y="261365"/>
                  </a:lnTo>
                  <a:lnTo>
                    <a:pt x="278892" y="258317"/>
                  </a:lnTo>
                  <a:lnTo>
                    <a:pt x="10103" y="204410"/>
                  </a:lnTo>
                  <a:lnTo>
                    <a:pt x="8382" y="209549"/>
                  </a:lnTo>
                  <a:lnTo>
                    <a:pt x="5334" y="203453"/>
                  </a:lnTo>
                  <a:lnTo>
                    <a:pt x="5334" y="213055"/>
                  </a:lnTo>
                  <a:lnTo>
                    <a:pt x="269485" y="265885"/>
                  </a:lnTo>
                  <a:lnTo>
                    <a:pt x="274320" y="259841"/>
                  </a:lnTo>
                  <a:lnTo>
                    <a:pt x="277368" y="267461"/>
                  </a:lnTo>
                  <a:lnTo>
                    <a:pt x="277368" y="271623"/>
                  </a:lnTo>
                  <a:lnTo>
                    <a:pt x="281940" y="265937"/>
                  </a:lnTo>
                  <a:lnTo>
                    <a:pt x="282702" y="263651"/>
                  </a:lnTo>
                  <a:close/>
                </a:path>
                <a:path w="283209" h="489585">
                  <a:moveTo>
                    <a:pt x="63246" y="45719"/>
                  </a:moveTo>
                  <a:lnTo>
                    <a:pt x="60198" y="48767"/>
                  </a:lnTo>
                  <a:lnTo>
                    <a:pt x="62480" y="48007"/>
                  </a:lnTo>
                  <a:lnTo>
                    <a:pt x="63246" y="45719"/>
                  </a:lnTo>
                  <a:close/>
                </a:path>
                <a:path w="283209" h="489585">
                  <a:moveTo>
                    <a:pt x="62480" y="48007"/>
                  </a:moveTo>
                  <a:lnTo>
                    <a:pt x="60198" y="48767"/>
                  </a:lnTo>
                  <a:lnTo>
                    <a:pt x="60198" y="54821"/>
                  </a:lnTo>
                  <a:lnTo>
                    <a:pt x="62480" y="48007"/>
                  </a:lnTo>
                  <a:close/>
                </a:path>
                <a:path w="283209" h="489585">
                  <a:moveTo>
                    <a:pt x="63246" y="47751"/>
                  </a:moveTo>
                  <a:lnTo>
                    <a:pt x="63246" y="45719"/>
                  </a:lnTo>
                  <a:lnTo>
                    <a:pt x="62480" y="48007"/>
                  </a:lnTo>
                  <a:lnTo>
                    <a:pt x="63246" y="47751"/>
                  </a:lnTo>
                  <a:close/>
                </a:path>
                <a:path w="283209" h="489585">
                  <a:moveTo>
                    <a:pt x="277368" y="271623"/>
                  </a:moveTo>
                  <a:lnTo>
                    <a:pt x="277368" y="267461"/>
                  </a:lnTo>
                  <a:lnTo>
                    <a:pt x="269485" y="265885"/>
                  </a:lnTo>
                  <a:lnTo>
                    <a:pt x="155448" y="408431"/>
                  </a:lnTo>
                  <a:lnTo>
                    <a:pt x="155448" y="409193"/>
                  </a:lnTo>
                  <a:lnTo>
                    <a:pt x="152654" y="412927"/>
                  </a:lnTo>
                  <a:lnTo>
                    <a:pt x="149123" y="423024"/>
                  </a:lnTo>
                  <a:lnTo>
                    <a:pt x="146304" y="426719"/>
                  </a:lnTo>
                  <a:lnTo>
                    <a:pt x="144018" y="432053"/>
                  </a:lnTo>
                  <a:lnTo>
                    <a:pt x="140970" y="437387"/>
                  </a:lnTo>
                  <a:lnTo>
                    <a:pt x="136365" y="446553"/>
                  </a:lnTo>
                  <a:lnTo>
                    <a:pt x="131997" y="455847"/>
                  </a:lnTo>
                  <a:lnTo>
                    <a:pt x="127543" y="465055"/>
                  </a:lnTo>
                  <a:lnTo>
                    <a:pt x="122682" y="473963"/>
                  </a:lnTo>
                  <a:lnTo>
                    <a:pt x="119634" y="479297"/>
                  </a:lnTo>
                  <a:lnTo>
                    <a:pt x="117348" y="484631"/>
                  </a:lnTo>
                  <a:lnTo>
                    <a:pt x="125730" y="489203"/>
                  </a:lnTo>
                  <a:lnTo>
                    <a:pt x="128778" y="483869"/>
                  </a:lnTo>
                  <a:lnTo>
                    <a:pt x="136824" y="466804"/>
                  </a:lnTo>
                  <a:lnTo>
                    <a:pt x="154074" y="432931"/>
                  </a:lnTo>
                  <a:lnTo>
                    <a:pt x="162306" y="416051"/>
                  </a:lnTo>
                  <a:lnTo>
                    <a:pt x="163068" y="413765"/>
                  </a:lnTo>
                  <a:lnTo>
                    <a:pt x="277368" y="271623"/>
                  </a:lnTo>
                  <a:close/>
                </a:path>
                <a:path w="283209" h="489585">
                  <a:moveTo>
                    <a:pt x="163830" y="413765"/>
                  </a:moveTo>
                  <a:lnTo>
                    <a:pt x="163068" y="413765"/>
                  </a:lnTo>
                  <a:lnTo>
                    <a:pt x="163068" y="414527"/>
                  </a:lnTo>
                  <a:lnTo>
                    <a:pt x="163830" y="413765"/>
                  </a:lnTo>
                  <a:close/>
                </a:path>
                <a:path w="283209" h="489585">
                  <a:moveTo>
                    <a:pt x="277368" y="267461"/>
                  </a:moveTo>
                  <a:lnTo>
                    <a:pt x="274320" y="259841"/>
                  </a:lnTo>
                  <a:lnTo>
                    <a:pt x="269485" y="265885"/>
                  </a:lnTo>
                  <a:lnTo>
                    <a:pt x="277368" y="2674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41677" y="5492496"/>
              <a:ext cx="75437" cy="2080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174621" y="5641848"/>
              <a:ext cx="610870" cy="557530"/>
            </a:xfrm>
            <a:custGeom>
              <a:avLst/>
              <a:gdLst/>
              <a:ahLst/>
              <a:cxnLst/>
              <a:rect l="l" t="t" r="r" b="b"/>
              <a:pathLst>
                <a:path w="610870" h="557529">
                  <a:moveTo>
                    <a:pt x="220983" y="273558"/>
                  </a:moveTo>
                  <a:lnTo>
                    <a:pt x="4572" y="273558"/>
                  </a:lnTo>
                  <a:lnTo>
                    <a:pt x="762" y="275082"/>
                  </a:lnTo>
                  <a:lnTo>
                    <a:pt x="0" y="278892"/>
                  </a:lnTo>
                  <a:lnTo>
                    <a:pt x="4572" y="301752"/>
                  </a:lnTo>
                  <a:lnTo>
                    <a:pt x="4572" y="282702"/>
                  </a:lnTo>
                  <a:lnTo>
                    <a:pt x="9144" y="277368"/>
                  </a:lnTo>
                  <a:lnTo>
                    <a:pt x="10213" y="282702"/>
                  </a:lnTo>
                  <a:lnTo>
                    <a:pt x="220218" y="282702"/>
                  </a:lnTo>
                  <a:lnTo>
                    <a:pt x="220218" y="274320"/>
                  </a:lnTo>
                  <a:lnTo>
                    <a:pt x="220983" y="273558"/>
                  </a:lnTo>
                  <a:close/>
                </a:path>
                <a:path w="610870" h="557529">
                  <a:moveTo>
                    <a:pt x="10213" y="282702"/>
                  </a:moveTo>
                  <a:lnTo>
                    <a:pt x="9144" y="277368"/>
                  </a:lnTo>
                  <a:lnTo>
                    <a:pt x="4572" y="282702"/>
                  </a:lnTo>
                  <a:lnTo>
                    <a:pt x="10213" y="282702"/>
                  </a:lnTo>
                  <a:close/>
                </a:path>
                <a:path w="610870" h="557529">
                  <a:moveTo>
                    <a:pt x="63243" y="547116"/>
                  </a:moveTo>
                  <a:lnTo>
                    <a:pt x="10213" y="282702"/>
                  </a:lnTo>
                  <a:lnTo>
                    <a:pt x="4572" y="282702"/>
                  </a:lnTo>
                  <a:lnTo>
                    <a:pt x="4572" y="301752"/>
                  </a:lnTo>
                  <a:lnTo>
                    <a:pt x="54864" y="553212"/>
                  </a:lnTo>
                  <a:lnTo>
                    <a:pt x="56388" y="555498"/>
                  </a:lnTo>
                  <a:lnTo>
                    <a:pt x="59436" y="557022"/>
                  </a:lnTo>
                  <a:lnTo>
                    <a:pt x="59436" y="547116"/>
                  </a:lnTo>
                  <a:lnTo>
                    <a:pt x="63243" y="547116"/>
                  </a:lnTo>
                  <a:close/>
                </a:path>
                <a:path w="610870" h="557529">
                  <a:moveTo>
                    <a:pt x="64008" y="550926"/>
                  </a:moveTo>
                  <a:lnTo>
                    <a:pt x="63243" y="547116"/>
                  </a:lnTo>
                  <a:lnTo>
                    <a:pt x="59436" y="547116"/>
                  </a:lnTo>
                  <a:lnTo>
                    <a:pt x="64008" y="550926"/>
                  </a:lnTo>
                  <a:close/>
                </a:path>
                <a:path w="610870" h="557529">
                  <a:moveTo>
                    <a:pt x="64008" y="557022"/>
                  </a:moveTo>
                  <a:lnTo>
                    <a:pt x="64008" y="550926"/>
                  </a:lnTo>
                  <a:lnTo>
                    <a:pt x="59436" y="547116"/>
                  </a:lnTo>
                  <a:lnTo>
                    <a:pt x="59436" y="557022"/>
                  </a:lnTo>
                  <a:lnTo>
                    <a:pt x="64008" y="557022"/>
                  </a:lnTo>
                  <a:close/>
                </a:path>
                <a:path w="610870" h="557529">
                  <a:moveTo>
                    <a:pt x="275340" y="547116"/>
                  </a:moveTo>
                  <a:lnTo>
                    <a:pt x="63243" y="547116"/>
                  </a:lnTo>
                  <a:lnTo>
                    <a:pt x="64008" y="550926"/>
                  </a:lnTo>
                  <a:lnTo>
                    <a:pt x="64008" y="557022"/>
                  </a:lnTo>
                  <a:lnTo>
                    <a:pt x="274320" y="557022"/>
                  </a:lnTo>
                  <a:lnTo>
                    <a:pt x="274320" y="550164"/>
                  </a:lnTo>
                  <a:lnTo>
                    <a:pt x="275340" y="547116"/>
                  </a:lnTo>
                  <a:close/>
                </a:path>
                <a:path w="610870" h="557529">
                  <a:moveTo>
                    <a:pt x="392430" y="115061"/>
                  </a:moveTo>
                  <a:lnTo>
                    <a:pt x="392430" y="112775"/>
                  </a:lnTo>
                  <a:lnTo>
                    <a:pt x="391668" y="110489"/>
                  </a:lnTo>
                  <a:lnTo>
                    <a:pt x="390144" y="108965"/>
                  </a:lnTo>
                  <a:lnTo>
                    <a:pt x="115824" y="0"/>
                  </a:lnTo>
                  <a:lnTo>
                    <a:pt x="112014" y="8382"/>
                  </a:lnTo>
                  <a:lnTo>
                    <a:pt x="379785" y="115490"/>
                  </a:lnTo>
                  <a:lnTo>
                    <a:pt x="384810" y="110489"/>
                  </a:lnTo>
                  <a:lnTo>
                    <a:pt x="386334" y="118109"/>
                  </a:lnTo>
                  <a:lnTo>
                    <a:pt x="386334" y="122657"/>
                  </a:lnTo>
                  <a:lnTo>
                    <a:pt x="391668" y="117347"/>
                  </a:lnTo>
                  <a:lnTo>
                    <a:pt x="392430" y="115061"/>
                  </a:lnTo>
                  <a:close/>
                </a:path>
                <a:path w="610870" h="557529">
                  <a:moveTo>
                    <a:pt x="224028" y="273558"/>
                  </a:moveTo>
                  <a:lnTo>
                    <a:pt x="220983" y="273558"/>
                  </a:lnTo>
                  <a:lnTo>
                    <a:pt x="220218" y="274320"/>
                  </a:lnTo>
                  <a:lnTo>
                    <a:pt x="224028" y="273558"/>
                  </a:lnTo>
                  <a:close/>
                </a:path>
                <a:path w="610870" h="557529">
                  <a:moveTo>
                    <a:pt x="224028" y="282702"/>
                  </a:moveTo>
                  <a:lnTo>
                    <a:pt x="224028" y="273558"/>
                  </a:lnTo>
                  <a:lnTo>
                    <a:pt x="220218" y="274320"/>
                  </a:lnTo>
                  <a:lnTo>
                    <a:pt x="220218" y="282702"/>
                  </a:lnTo>
                  <a:lnTo>
                    <a:pt x="224028" y="282702"/>
                  </a:lnTo>
                  <a:close/>
                </a:path>
                <a:path w="610870" h="557529">
                  <a:moveTo>
                    <a:pt x="386334" y="122657"/>
                  </a:moveTo>
                  <a:lnTo>
                    <a:pt x="386334" y="118109"/>
                  </a:lnTo>
                  <a:lnTo>
                    <a:pt x="379785" y="115490"/>
                  </a:lnTo>
                  <a:lnTo>
                    <a:pt x="220983" y="273558"/>
                  </a:lnTo>
                  <a:lnTo>
                    <a:pt x="224028" y="273558"/>
                  </a:lnTo>
                  <a:lnTo>
                    <a:pt x="224028" y="282702"/>
                  </a:lnTo>
                  <a:lnTo>
                    <a:pt x="227076" y="281178"/>
                  </a:lnTo>
                  <a:lnTo>
                    <a:pt x="386334" y="122657"/>
                  </a:lnTo>
                  <a:close/>
                </a:path>
                <a:path w="610870" h="557529">
                  <a:moveTo>
                    <a:pt x="278892" y="547116"/>
                  </a:moveTo>
                  <a:lnTo>
                    <a:pt x="275340" y="547116"/>
                  </a:lnTo>
                  <a:lnTo>
                    <a:pt x="274320" y="550164"/>
                  </a:lnTo>
                  <a:lnTo>
                    <a:pt x="278892" y="547116"/>
                  </a:lnTo>
                  <a:close/>
                </a:path>
                <a:path w="610870" h="557529">
                  <a:moveTo>
                    <a:pt x="278892" y="557022"/>
                  </a:moveTo>
                  <a:lnTo>
                    <a:pt x="278892" y="547116"/>
                  </a:lnTo>
                  <a:lnTo>
                    <a:pt x="274320" y="550164"/>
                  </a:lnTo>
                  <a:lnTo>
                    <a:pt x="274320" y="557022"/>
                  </a:lnTo>
                  <a:lnTo>
                    <a:pt x="278892" y="557022"/>
                  </a:lnTo>
                  <a:close/>
                </a:path>
                <a:path w="610870" h="557529">
                  <a:moveTo>
                    <a:pt x="498360" y="435089"/>
                  </a:moveTo>
                  <a:lnTo>
                    <a:pt x="392430" y="275082"/>
                  </a:lnTo>
                  <a:lnTo>
                    <a:pt x="387858" y="273558"/>
                  </a:lnTo>
                  <a:lnTo>
                    <a:pt x="384048" y="275844"/>
                  </a:lnTo>
                  <a:lnTo>
                    <a:pt x="329184" y="385572"/>
                  </a:lnTo>
                  <a:lnTo>
                    <a:pt x="329184" y="386334"/>
                  </a:lnTo>
                  <a:lnTo>
                    <a:pt x="275340" y="547116"/>
                  </a:lnTo>
                  <a:lnTo>
                    <a:pt x="278892" y="547116"/>
                  </a:lnTo>
                  <a:lnTo>
                    <a:pt x="278892" y="557022"/>
                  </a:lnTo>
                  <a:lnTo>
                    <a:pt x="281178" y="555498"/>
                  </a:lnTo>
                  <a:lnTo>
                    <a:pt x="282702" y="553212"/>
                  </a:lnTo>
                  <a:lnTo>
                    <a:pt x="337566" y="389382"/>
                  </a:lnTo>
                  <a:lnTo>
                    <a:pt x="337566" y="390144"/>
                  </a:lnTo>
                  <a:lnTo>
                    <a:pt x="384048" y="297180"/>
                  </a:lnTo>
                  <a:lnTo>
                    <a:pt x="384048" y="280416"/>
                  </a:lnTo>
                  <a:lnTo>
                    <a:pt x="392430" y="280416"/>
                  </a:lnTo>
                  <a:lnTo>
                    <a:pt x="392430" y="292989"/>
                  </a:lnTo>
                  <a:lnTo>
                    <a:pt x="493776" y="445008"/>
                  </a:lnTo>
                  <a:lnTo>
                    <a:pt x="494538" y="445465"/>
                  </a:lnTo>
                  <a:lnTo>
                    <a:pt x="494538" y="438912"/>
                  </a:lnTo>
                  <a:lnTo>
                    <a:pt x="498360" y="435089"/>
                  </a:lnTo>
                  <a:close/>
                </a:path>
                <a:path w="610870" h="557529">
                  <a:moveTo>
                    <a:pt x="386334" y="118109"/>
                  </a:moveTo>
                  <a:lnTo>
                    <a:pt x="384810" y="110489"/>
                  </a:lnTo>
                  <a:lnTo>
                    <a:pt x="379785" y="115490"/>
                  </a:lnTo>
                  <a:lnTo>
                    <a:pt x="386334" y="118109"/>
                  </a:lnTo>
                  <a:close/>
                </a:path>
                <a:path w="610870" h="557529">
                  <a:moveTo>
                    <a:pt x="392430" y="280416"/>
                  </a:moveTo>
                  <a:lnTo>
                    <a:pt x="384048" y="280416"/>
                  </a:lnTo>
                  <a:lnTo>
                    <a:pt x="388837" y="287600"/>
                  </a:lnTo>
                  <a:lnTo>
                    <a:pt x="392430" y="280416"/>
                  </a:lnTo>
                  <a:close/>
                </a:path>
                <a:path w="610870" h="557529">
                  <a:moveTo>
                    <a:pt x="388837" y="287600"/>
                  </a:moveTo>
                  <a:lnTo>
                    <a:pt x="384048" y="280416"/>
                  </a:lnTo>
                  <a:lnTo>
                    <a:pt x="384048" y="297180"/>
                  </a:lnTo>
                  <a:lnTo>
                    <a:pt x="388837" y="287600"/>
                  </a:lnTo>
                  <a:close/>
                </a:path>
                <a:path w="610870" h="557529">
                  <a:moveTo>
                    <a:pt x="392430" y="292989"/>
                  </a:moveTo>
                  <a:lnTo>
                    <a:pt x="392430" y="280416"/>
                  </a:lnTo>
                  <a:lnTo>
                    <a:pt x="388837" y="287600"/>
                  </a:lnTo>
                  <a:lnTo>
                    <a:pt x="392430" y="292989"/>
                  </a:lnTo>
                  <a:close/>
                </a:path>
                <a:path w="610870" h="557529">
                  <a:moveTo>
                    <a:pt x="501396" y="439673"/>
                  </a:moveTo>
                  <a:lnTo>
                    <a:pt x="498360" y="435089"/>
                  </a:lnTo>
                  <a:lnTo>
                    <a:pt x="494538" y="438912"/>
                  </a:lnTo>
                  <a:lnTo>
                    <a:pt x="501396" y="439673"/>
                  </a:lnTo>
                  <a:close/>
                </a:path>
                <a:path w="610870" h="557529">
                  <a:moveTo>
                    <a:pt x="501396" y="445770"/>
                  </a:moveTo>
                  <a:lnTo>
                    <a:pt x="501396" y="439673"/>
                  </a:lnTo>
                  <a:lnTo>
                    <a:pt x="494538" y="438912"/>
                  </a:lnTo>
                  <a:lnTo>
                    <a:pt x="494538" y="445465"/>
                  </a:lnTo>
                  <a:lnTo>
                    <a:pt x="497586" y="447294"/>
                  </a:lnTo>
                  <a:lnTo>
                    <a:pt x="501396" y="445770"/>
                  </a:lnTo>
                  <a:close/>
                </a:path>
                <a:path w="610870" h="557529">
                  <a:moveTo>
                    <a:pt x="610362" y="336041"/>
                  </a:moveTo>
                  <a:lnTo>
                    <a:pt x="604266" y="329184"/>
                  </a:lnTo>
                  <a:lnTo>
                    <a:pt x="498360" y="435089"/>
                  </a:lnTo>
                  <a:lnTo>
                    <a:pt x="501396" y="439673"/>
                  </a:lnTo>
                  <a:lnTo>
                    <a:pt x="501396" y="445770"/>
                  </a:lnTo>
                  <a:lnTo>
                    <a:pt x="610362" y="3360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17977" y="5492496"/>
              <a:ext cx="75438" cy="20802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636851" y="5492508"/>
              <a:ext cx="972185" cy="760730"/>
            </a:xfrm>
            <a:custGeom>
              <a:avLst/>
              <a:gdLst/>
              <a:ahLst/>
              <a:cxnLst/>
              <a:rect l="l" t="t" r="r" b="b"/>
              <a:pathLst>
                <a:path w="972184" h="760729">
                  <a:moveTo>
                    <a:pt x="204520" y="153162"/>
                  </a:moveTo>
                  <a:lnTo>
                    <a:pt x="202996" y="149352"/>
                  </a:lnTo>
                  <a:lnTo>
                    <a:pt x="15646" y="0"/>
                  </a:lnTo>
                  <a:lnTo>
                    <a:pt x="0" y="0"/>
                  </a:lnTo>
                  <a:lnTo>
                    <a:pt x="192659" y="153593"/>
                  </a:lnTo>
                  <a:lnTo>
                    <a:pt x="32308" y="314706"/>
                  </a:lnTo>
                  <a:lnTo>
                    <a:pt x="30784" y="317754"/>
                  </a:lnTo>
                  <a:lnTo>
                    <a:pt x="31546" y="320802"/>
                  </a:lnTo>
                  <a:lnTo>
                    <a:pt x="39166" y="332168"/>
                  </a:lnTo>
                  <a:lnTo>
                    <a:pt x="141274" y="484632"/>
                  </a:lnTo>
                  <a:lnTo>
                    <a:pt x="148894" y="479298"/>
                  </a:lnTo>
                  <a:lnTo>
                    <a:pt x="41605" y="319100"/>
                  </a:lnTo>
                  <a:lnTo>
                    <a:pt x="196900" y="163093"/>
                  </a:lnTo>
                  <a:lnTo>
                    <a:pt x="202996" y="156972"/>
                  </a:lnTo>
                  <a:lnTo>
                    <a:pt x="204520" y="153162"/>
                  </a:lnTo>
                  <a:close/>
                </a:path>
                <a:path w="972184" h="760729">
                  <a:moveTo>
                    <a:pt x="971854" y="44196"/>
                  </a:moveTo>
                  <a:lnTo>
                    <a:pt x="970330" y="41148"/>
                  </a:lnTo>
                  <a:lnTo>
                    <a:pt x="937526" y="0"/>
                  </a:lnTo>
                  <a:lnTo>
                    <a:pt x="926172" y="0"/>
                  </a:lnTo>
                  <a:lnTo>
                    <a:pt x="960755" y="43103"/>
                  </a:lnTo>
                  <a:lnTo>
                    <a:pt x="743254" y="261366"/>
                  </a:lnTo>
                  <a:lnTo>
                    <a:pt x="743254" y="264414"/>
                  </a:lnTo>
                  <a:lnTo>
                    <a:pt x="750874" y="298640"/>
                  </a:lnTo>
                  <a:lnTo>
                    <a:pt x="844969" y="721436"/>
                  </a:lnTo>
                  <a:lnTo>
                    <a:pt x="697534" y="425196"/>
                  </a:lnTo>
                  <a:lnTo>
                    <a:pt x="695248" y="422910"/>
                  </a:lnTo>
                  <a:lnTo>
                    <a:pt x="692200" y="422910"/>
                  </a:lnTo>
                  <a:lnTo>
                    <a:pt x="689914" y="423672"/>
                  </a:lnTo>
                  <a:lnTo>
                    <a:pt x="688390" y="425958"/>
                  </a:lnTo>
                  <a:lnTo>
                    <a:pt x="635901" y="635876"/>
                  </a:lnTo>
                  <a:lnTo>
                    <a:pt x="319189" y="213360"/>
                  </a:lnTo>
                  <a:lnTo>
                    <a:pt x="528370" y="213360"/>
                  </a:lnTo>
                  <a:lnTo>
                    <a:pt x="528370" y="203454"/>
                  </a:lnTo>
                  <a:lnTo>
                    <a:pt x="309676" y="203454"/>
                  </a:lnTo>
                  <a:lnTo>
                    <a:pt x="306628" y="204216"/>
                  </a:lnTo>
                  <a:lnTo>
                    <a:pt x="305104" y="205740"/>
                  </a:lnTo>
                  <a:lnTo>
                    <a:pt x="305104" y="208788"/>
                  </a:lnTo>
                  <a:lnTo>
                    <a:pt x="305866" y="211074"/>
                  </a:lnTo>
                  <a:lnTo>
                    <a:pt x="309676" y="216154"/>
                  </a:lnTo>
                  <a:lnTo>
                    <a:pt x="633526" y="648195"/>
                  </a:lnTo>
                  <a:lnTo>
                    <a:pt x="634288" y="649224"/>
                  </a:lnTo>
                  <a:lnTo>
                    <a:pt x="636574" y="650748"/>
                  </a:lnTo>
                  <a:lnTo>
                    <a:pt x="638860" y="651510"/>
                  </a:lnTo>
                  <a:lnTo>
                    <a:pt x="641146" y="649986"/>
                  </a:lnTo>
                  <a:lnTo>
                    <a:pt x="641908" y="648843"/>
                  </a:lnTo>
                  <a:lnTo>
                    <a:pt x="642670" y="647700"/>
                  </a:lnTo>
                  <a:lnTo>
                    <a:pt x="688390" y="464820"/>
                  </a:lnTo>
                  <a:lnTo>
                    <a:pt x="694232" y="441426"/>
                  </a:lnTo>
                  <a:lnTo>
                    <a:pt x="697534" y="448005"/>
                  </a:lnTo>
                  <a:lnTo>
                    <a:pt x="852982" y="758190"/>
                  </a:lnTo>
                  <a:lnTo>
                    <a:pt x="855268" y="760476"/>
                  </a:lnTo>
                  <a:lnTo>
                    <a:pt x="859078" y="760476"/>
                  </a:lnTo>
                  <a:lnTo>
                    <a:pt x="861364" y="758190"/>
                  </a:lnTo>
                  <a:lnTo>
                    <a:pt x="862126" y="755142"/>
                  </a:lnTo>
                  <a:lnTo>
                    <a:pt x="752944" y="264617"/>
                  </a:lnTo>
                  <a:lnTo>
                    <a:pt x="963472" y="54102"/>
                  </a:lnTo>
                  <a:lnTo>
                    <a:pt x="970330" y="47244"/>
                  </a:lnTo>
                  <a:lnTo>
                    <a:pt x="971854" y="44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33405" y="4619568"/>
            <a:ext cx="3577590" cy="203453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87325" algn="l"/>
              </a:tabLst>
            </a:pPr>
            <a:r>
              <a:rPr sz="2800" b="1" spc="-5" dirty="0">
                <a:solidFill>
                  <a:srgbClr val="744A12"/>
                </a:solidFill>
                <a:latin typeface="Arial"/>
                <a:cs typeface="Arial"/>
              </a:rPr>
              <a:t>Depends</a:t>
            </a:r>
            <a:r>
              <a:rPr sz="2800" b="1" spc="-3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on</a:t>
            </a:r>
            <a:endParaRPr sz="2800" dirty="0">
              <a:latin typeface="Arial"/>
              <a:cs typeface="Arial"/>
            </a:endParaRPr>
          </a:p>
          <a:p>
            <a:pPr marL="652145" lvl="1" indent="-286385">
              <a:lnSpc>
                <a:spcPct val="100000"/>
              </a:lnSpc>
              <a:spcBef>
                <a:spcPts val="295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Constituents</a:t>
            </a:r>
            <a:r>
              <a:rPr sz="2400" spc="-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tissue</a:t>
            </a:r>
            <a:endParaRPr sz="2400" dirty="0">
              <a:latin typeface="Arial"/>
              <a:cs typeface="Arial"/>
            </a:endParaRPr>
          </a:p>
          <a:p>
            <a:pPr marL="652145" marR="189865" lvl="1" indent="-285750">
              <a:lnSpc>
                <a:spcPts val="2590"/>
              </a:lnSpc>
              <a:spcBef>
                <a:spcPts val="615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Optical properties of </a:t>
            </a:r>
            <a:r>
              <a:rPr sz="2400" spc="-65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tissue</a:t>
            </a:r>
            <a:endParaRPr sz="2400" dirty="0">
              <a:latin typeface="Arial"/>
              <a:cs typeface="Arial"/>
            </a:endParaRPr>
          </a:p>
          <a:p>
            <a:pPr marL="652145" lvl="1" indent="-286385">
              <a:lnSpc>
                <a:spcPct val="100000"/>
              </a:lnSpc>
              <a:spcBef>
                <a:spcPts val="254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Propagation</a:t>
            </a:r>
            <a:r>
              <a:rPr sz="24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24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light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270639" y="6348984"/>
            <a:ext cx="4392930" cy="398145"/>
            <a:chOff x="5270639" y="6348984"/>
            <a:chExt cx="4392930" cy="398145"/>
          </a:xfrm>
        </p:grpSpPr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75211" y="6348984"/>
              <a:ext cx="4383023" cy="39243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270639" y="6349746"/>
              <a:ext cx="4392930" cy="397510"/>
            </a:xfrm>
            <a:custGeom>
              <a:avLst/>
              <a:gdLst/>
              <a:ahLst/>
              <a:cxnLst/>
              <a:rect l="l" t="t" r="r" b="b"/>
              <a:pathLst>
                <a:path w="4392930" h="397509">
                  <a:moveTo>
                    <a:pt x="9143" y="387096"/>
                  </a:moveTo>
                  <a:lnTo>
                    <a:pt x="9143" y="0"/>
                  </a:lnTo>
                  <a:lnTo>
                    <a:pt x="0" y="0"/>
                  </a:lnTo>
                  <a:lnTo>
                    <a:pt x="0" y="397002"/>
                  </a:lnTo>
                  <a:lnTo>
                    <a:pt x="4571" y="397002"/>
                  </a:lnTo>
                  <a:lnTo>
                    <a:pt x="4571" y="387096"/>
                  </a:lnTo>
                  <a:lnTo>
                    <a:pt x="9143" y="387096"/>
                  </a:lnTo>
                  <a:close/>
                </a:path>
                <a:path w="4392930" h="397509">
                  <a:moveTo>
                    <a:pt x="4387583" y="387096"/>
                  </a:moveTo>
                  <a:lnTo>
                    <a:pt x="4571" y="387096"/>
                  </a:lnTo>
                  <a:lnTo>
                    <a:pt x="9143" y="391668"/>
                  </a:lnTo>
                  <a:lnTo>
                    <a:pt x="9143" y="397002"/>
                  </a:lnTo>
                  <a:lnTo>
                    <a:pt x="4383011" y="397002"/>
                  </a:lnTo>
                  <a:lnTo>
                    <a:pt x="4383011" y="391668"/>
                  </a:lnTo>
                  <a:lnTo>
                    <a:pt x="4387583" y="387096"/>
                  </a:lnTo>
                  <a:close/>
                </a:path>
                <a:path w="4392930" h="397509">
                  <a:moveTo>
                    <a:pt x="9143" y="397002"/>
                  </a:moveTo>
                  <a:lnTo>
                    <a:pt x="9143" y="391668"/>
                  </a:lnTo>
                  <a:lnTo>
                    <a:pt x="4571" y="387096"/>
                  </a:lnTo>
                  <a:lnTo>
                    <a:pt x="4571" y="397002"/>
                  </a:lnTo>
                  <a:lnTo>
                    <a:pt x="9143" y="397002"/>
                  </a:lnTo>
                  <a:close/>
                </a:path>
                <a:path w="4392930" h="397509">
                  <a:moveTo>
                    <a:pt x="4392930" y="397002"/>
                  </a:moveTo>
                  <a:lnTo>
                    <a:pt x="4392930" y="0"/>
                  </a:lnTo>
                  <a:lnTo>
                    <a:pt x="4383011" y="0"/>
                  </a:lnTo>
                  <a:lnTo>
                    <a:pt x="4383011" y="387096"/>
                  </a:lnTo>
                  <a:lnTo>
                    <a:pt x="4387583" y="387096"/>
                  </a:lnTo>
                  <a:lnTo>
                    <a:pt x="4387583" y="397002"/>
                  </a:lnTo>
                  <a:lnTo>
                    <a:pt x="4392930" y="397002"/>
                  </a:lnTo>
                  <a:close/>
                </a:path>
                <a:path w="4392930" h="397509">
                  <a:moveTo>
                    <a:pt x="4387583" y="397002"/>
                  </a:moveTo>
                  <a:lnTo>
                    <a:pt x="4387583" y="387096"/>
                  </a:lnTo>
                  <a:lnTo>
                    <a:pt x="4383011" y="391668"/>
                  </a:lnTo>
                  <a:lnTo>
                    <a:pt x="4383011" y="397002"/>
                  </a:lnTo>
                  <a:lnTo>
                    <a:pt x="4387583" y="3970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3405" y="1647828"/>
            <a:ext cx="5824855" cy="476440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Mechanism for Light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endParaRPr sz="2200">
              <a:latin typeface="Arial"/>
              <a:cs typeface="Arial"/>
            </a:endParaRPr>
          </a:p>
          <a:p>
            <a:pPr marL="652145" marR="304800" lvl="1" indent="-285750">
              <a:lnSpc>
                <a:spcPct val="100000"/>
              </a:lnSpc>
              <a:spcBef>
                <a:spcPts val="480"/>
              </a:spcBef>
              <a:buChar char="•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Light scattering</a:t>
            </a:r>
            <a:r>
              <a:rPr sz="20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arises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from the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presence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of </a:t>
            </a:r>
            <a:r>
              <a:rPr sz="2000" spc="-5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heterogeneities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within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 bulk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medium</a:t>
            </a:r>
            <a:endParaRPr sz="2000">
              <a:latin typeface="Arial"/>
              <a:cs typeface="Arial"/>
            </a:endParaRPr>
          </a:p>
          <a:p>
            <a:pPr marL="1060450" lvl="2" indent="-228600">
              <a:lnSpc>
                <a:spcPct val="100000"/>
              </a:lnSpc>
              <a:spcBef>
                <a:spcPts val="440"/>
              </a:spcBef>
              <a:buChar char="•"/>
              <a:tabLst>
                <a:tab pos="1059815" algn="l"/>
                <a:tab pos="1060450" algn="l"/>
              </a:tabLst>
            </a:pP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Physical</a:t>
            </a:r>
            <a:r>
              <a:rPr sz="1800" spc="-6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inclusions</a:t>
            </a:r>
            <a:endParaRPr sz="1800">
              <a:latin typeface="Arial"/>
              <a:cs typeface="Arial"/>
            </a:endParaRPr>
          </a:p>
          <a:p>
            <a:pPr marL="1060450" marR="33655" lvl="2" indent="-228600">
              <a:lnSpc>
                <a:spcPct val="100000"/>
              </a:lnSpc>
              <a:spcBef>
                <a:spcPts val="430"/>
              </a:spcBef>
              <a:buChar char="•"/>
              <a:tabLst>
                <a:tab pos="1059815" algn="l"/>
                <a:tab pos="1060450" algn="l"/>
              </a:tabLst>
            </a:pP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Fluctuations in dielectric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constant from random </a:t>
            </a:r>
            <a:r>
              <a:rPr sz="1800" spc="-49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thermal</a:t>
            </a:r>
            <a:r>
              <a:rPr sz="18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motion</a:t>
            </a:r>
            <a:endParaRPr sz="1800">
              <a:latin typeface="Arial"/>
              <a:cs typeface="Arial"/>
            </a:endParaRPr>
          </a:p>
          <a:p>
            <a:pPr marL="652780" marR="5080" lvl="1" indent="-286385">
              <a:lnSpc>
                <a:spcPct val="100000"/>
              </a:lnSpc>
              <a:spcBef>
                <a:spcPts val="475"/>
              </a:spcBef>
              <a:buChar char="•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Heterogeneity/fluctuations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Wingdings"/>
                <a:cs typeface="Wingdings"/>
              </a:rPr>
              <a:t></a:t>
            </a:r>
            <a:r>
              <a:rPr sz="2000" spc="60" dirty="0">
                <a:solidFill>
                  <a:srgbClr val="00282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non-uniform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 temporal/spatial</a:t>
            </a:r>
            <a:r>
              <a:rPr sz="20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distribution</a:t>
            </a:r>
            <a:r>
              <a:rPr sz="20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refractive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index </a:t>
            </a:r>
            <a:r>
              <a:rPr sz="2000" spc="-5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in</a:t>
            </a:r>
            <a:r>
              <a:rPr sz="20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 medium</a:t>
            </a:r>
            <a:endParaRPr sz="2000">
              <a:latin typeface="Arial"/>
              <a:cs typeface="Arial"/>
            </a:endParaRPr>
          </a:p>
          <a:p>
            <a:pPr marL="1060450" marR="147955" lvl="2" indent="-228600" algn="just">
              <a:lnSpc>
                <a:spcPct val="100000"/>
              </a:lnSpc>
              <a:spcBef>
                <a:spcPts val="440"/>
              </a:spcBef>
              <a:buChar char="•"/>
              <a:tabLst>
                <a:tab pos="1060450" algn="l"/>
              </a:tabLst>
            </a:pP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Passage of an incident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EM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wave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sets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electric </a:t>
            </a:r>
            <a:r>
              <a:rPr sz="1800" spc="-49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charges</a:t>
            </a:r>
            <a:r>
              <a:rPr sz="1800" spc="-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into</a:t>
            </a:r>
            <a:r>
              <a:rPr sz="18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oscillatory</a:t>
            </a:r>
            <a:r>
              <a:rPr sz="18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motion</a:t>
            </a:r>
            <a:r>
              <a:rPr sz="18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can</a:t>
            </a:r>
            <a:r>
              <a:rPr sz="18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excite </a:t>
            </a:r>
            <a:r>
              <a:rPr sz="1800" spc="-49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vibrational</a:t>
            </a:r>
            <a:r>
              <a:rPr sz="18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modes</a:t>
            </a:r>
            <a:endParaRPr sz="1800">
              <a:latin typeface="Arial"/>
              <a:cs typeface="Arial"/>
            </a:endParaRPr>
          </a:p>
          <a:p>
            <a:pPr marL="1060450" marR="48895" lvl="2" indent="-228600">
              <a:lnSpc>
                <a:spcPct val="100000"/>
              </a:lnSpc>
              <a:spcBef>
                <a:spcPts val="430"/>
              </a:spcBef>
              <a:buChar char="•"/>
              <a:tabLst>
                <a:tab pos="1059815" algn="l"/>
                <a:tab pos="1060450" algn="l"/>
              </a:tabLst>
            </a:pP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Scattered light is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re-radiated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by acceleration of </a:t>
            </a:r>
            <a:r>
              <a:rPr sz="1800" spc="-49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these charges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and/or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relaxation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vibrational </a:t>
            </a:r>
            <a:r>
              <a:rPr sz="18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transition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9144000" y="858011"/>
                </a:moveTo>
                <a:lnTo>
                  <a:pt x="9144000" y="0"/>
                </a:lnTo>
                <a:lnTo>
                  <a:pt x="0" y="0"/>
                </a:lnTo>
                <a:lnTo>
                  <a:pt x="0" y="858012"/>
                </a:lnTo>
                <a:lnTo>
                  <a:pt x="9144000" y="858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4000" y="858012"/>
                </a:moveTo>
                <a:lnTo>
                  <a:pt x="9144000" y="0"/>
                </a:lnTo>
                <a:lnTo>
                  <a:pt x="0" y="0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3405" y="1626431"/>
            <a:ext cx="8441690" cy="45688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87325" algn="l"/>
              </a:tabLst>
            </a:pP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Elastic</a:t>
            </a:r>
            <a:r>
              <a:rPr sz="28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scattering:</a:t>
            </a:r>
            <a:r>
              <a:rPr sz="2800" b="1" spc="-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energy change</a:t>
            </a:r>
            <a:endParaRPr sz="2800">
              <a:latin typeface="Arial"/>
              <a:cs typeface="Arial"/>
            </a:endParaRPr>
          </a:p>
          <a:p>
            <a:pPr marL="652145" marR="200025" lvl="1" indent="-285750">
              <a:lnSpc>
                <a:spcPts val="2590"/>
              </a:lnSpc>
              <a:spcBef>
                <a:spcPts val="625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Frequency of the scattered wave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frequency of incident </a:t>
            </a:r>
            <a:r>
              <a:rPr sz="2400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wave</a:t>
            </a:r>
            <a:endParaRPr sz="2400">
              <a:latin typeface="Arial"/>
              <a:cs typeface="Arial"/>
            </a:endParaRPr>
          </a:p>
          <a:p>
            <a:pPr marL="652145" lvl="1" indent="-286385">
              <a:lnSpc>
                <a:spcPct val="100000"/>
              </a:lnSpc>
              <a:spcBef>
                <a:spcPts val="250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Probes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static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structure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  <a:p>
            <a:pPr marL="652780" lvl="1" indent="-286385">
              <a:lnSpc>
                <a:spcPct val="100000"/>
              </a:lnSpc>
              <a:spcBef>
                <a:spcPts val="290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Rayleigh and Mie</a:t>
            </a:r>
            <a:r>
              <a:rPr sz="24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endParaRPr sz="2400">
              <a:latin typeface="Arial"/>
              <a:cs typeface="Arial"/>
            </a:endParaRPr>
          </a:p>
          <a:p>
            <a:pPr marL="186690" indent="-174625">
              <a:lnSpc>
                <a:spcPct val="100000"/>
              </a:lnSpc>
              <a:spcBef>
                <a:spcPts val="1335"/>
              </a:spcBef>
              <a:buFont typeface="Arial"/>
              <a:buChar char="•"/>
              <a:tabLst>
                <a:tab pos="187325" algn="l"/>
              </a:tabLst>
            </a:pP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Inelastic</a:t>
            </a:r>
            <a:r>
              <a:rPr sz="28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44A12"/>
                </a:solidFill>
                <a:latin typeface="Arial"/>
                <a:cs typeface="Arial"/>
              </a:rPr>
              <a:t>scattering:</a:t>
            </a:r>
            <a:r>
              <a:rPr sz="2800" b="1" spc="-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change</a:t>
            </a:r>
            <a:endParaRPr sz="2800">
              <a:latin typeface="Arial"/>
              <a:cs typeface="Arial"/>
            </a:endParaRPr>
          </a:p>
          <a:p>
            <a:pPr marL="652780" marR="213360" lvl="1" indent="-285750">
              <a:lnSpc>
                <a:spcPts val="2590"/>
              </a:lnSpc>
              <a:spcBef>
                <a:spcPts val="625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Frequency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scattered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wave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≠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frequency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incident </a:t>
            </a:r>
            <a:r>
              <a:rPr sz="2400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wave</a:t>
            </a:r>
            <a:endParaRPr sz="2400">
              <a:latin typeface="Arial"/>
              <a:cs typeface="Arial"/>
            </a:endParaRPr>
          </a:p>
          <a:p>
            <a:pPr marL="652145" lvl="1" indent="-285750">
              <a:lnSpc>
                <a:spcPct val="100000"/>
              </a:lnSpc>
              <a:spcBef>
                <a:spcPts val="250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Internal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energy</a:t>
            </a:r>
            <a:r>
              <a:rPr sz="24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levels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atoms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molecules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are</a:t>
            </a:r>
            <a:r>
              <a:rPr sz="24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excited</a:t>
            </a:r>
            <a:endParaRPr sz="2400">
              <a:latin typeface="Arial"/>
              <a:cs typeface="Arial"/>
            </a:endParaRPr>
          </a:p>
          <a:p>
            <a:pPr marL="652145" lvl="1" indent="-285750">
              <a:lnSpc>
                <a:spcPct val="100000"/>
              </a:lnSpc>
              <a:spcBef>
                <a:spcPts val="290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Probes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vibrational</a:t>
            </a:r>
            <a:r>
              <a:rPr sz="24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bonds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molecule</a:t>
            </a:r>
            <a:endParaRPr sz="2400">
              <a:latin typeface="Arial"/>
              <a:cs typeface="Arial"/>
            </a:endParaRPr>
          </a:p>
          <a:p>
            <a:pPr marL="652145" lvl="1" indent="-285750">
              <a:lnSpc>
                <a:spcPct val="100000"/>
              </a:lnSpc>
              <a:spcBef>
                <a:spcPts val="275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Raman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(stokes</a:t>
            </a:r>
            <a:r>
              <a:rPr sz="2400" spc="-5" dirty="0">
                <a:solidFill>
                  <a:srgbClr val="002828"/>
                </a:solidFill>
                <a:latin typeface="Times New Roman"/>
                <a:cs typeface="Times New Roman"/>
              </a:rPr>
              <a:t>↓</a:t>
            </a:r>
            <a:r>
              <a:rPr sz="2400" spc="60" dirty="0">
                <a:solidFill>
                  <a:srgbClr val="00282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and anti-stokes</a:t>
            </a:r>
            <a:r>
              <a:rPr sz="24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28"/>
                </a:solidFill>
                <a:latin typeface="Times New Roman"/>
                <a:cs typeface="Times New Roman"/>
              </a:rPr>
              <a:t>↑)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4839" y="1834133"/>
            <a:ext cx="9144000" cy="4516120"/>
            <a:chOff x="774839" y="1834133"/>
            <a:chExt cx="9144000" cy="4516120"/>
          </a:xfrm>
        </p:grpSpPr>
        <p:sp>
          <p:nvSpPr>
            <p:cNvPr id="5" name="object 5"/>
            <p:cNvSpPr/>
            <p:nvPr/>
          </p:nvSpPr>
          <p:spPr>
            <a:xfrm>
              <a:off x="6066929" y="1834133"/>
              <a:ext cx="3312795" cy="229870"/>
            </a:xfrm>
            <a:custGeom>
              <a:avLst/>
              <a:gdLst/>
              <a:ahLst/>
              <a:cxnLst/>
              <a:rect l="l" t="t" r="r" b="b"/>
              <a:pathLst>
                <a:path w="3312795" h="229869">
                  <a:moveTo>
                    <a:pt x="3312413" y="229361"/>
                  </a:moveTo>
                  <a:lnTo>
                    <a:pt x="3312413" y="0"/>
                  </a:lnTo>
                  <a:lnTo>
                    <a:pt x="0" y="0"/>
                  </a:lnTo>
                  <a:lnTo>
                    <a:pt x="0" y="229362"/>
                  </a:lnTo>
                  <a:lnTo>
                    <a:pt x="3312413" y="2293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9319" y="1834133"/>
              <a:ext cx="3240023" cy="22936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66929" y="2062733"/>
              <a:ext cx="3312795" cy="858519"/>
            </a:xfrm>
            <a:custGeom>
              <a:avLst/>
              <a:gdLst/>
              <a:ahLst/>
              <a:cxnLst/>
              <a:rect l="l" t="t" r="r" b="b"/>
              <a:pathLst>
                <a:path w="3312795" h="858519">
                  <a:moveTo>
                    <a:pt x="3312413" y="858011"/>
                  </a:moveTo>
                  <a:lnTo>
                    <a:pt x="3312413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3312413" y="858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9319" y="2063495"/>
              <a:ext cx="3240023" cy="8572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4839" y="2919996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529209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5292090" y="858012"/>
                  </a:lnTo>
                  <a:lnTo>
                    <a:pt x="5292090" y="0"/>
                  </a:lnTo>
                  <a:close/>
                </a:path>
                <a:path w="9144000" h="858520">
                  <a:moveTo>
                    <a:pt x="9144000" y="0"/>
                  </a:moveTo>
                  <a:lnTo>
                    <a:pt x="8604504" y="0"/>
                  </a:lnTo>
                  <a:lnTo>
                    <a:pt x="8604504" y="858012"/>
                  </a:lnTo>
                  <a:lnTo>
                    <a:pt x="9144000" y="858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66929" y="2919983"/>
              <a:ext cx="3312795" cy="858519"/>
            </a:xfrm>
            <a:custGeom>
              <a:avLst/>
              <a:gdLst/>
              <a:ahLst/>
              <a:cxnLst/>
              <a:rect l="l" t="t" r="r" b="b"/>
              <a:pathLst>
                <a:path w="3312795" h="858520">
                  <a:moveTo>
                    <a:pt x="3312413" y="858012"/>
                  </a:moveTo>
                  <a:lnTo>
                    <a:pt x="3312413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3312413" y="858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9319" y="2920745"/>
              <a:ext cx="3240023" cy="8572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4839" y="3777246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529209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5292090" y="858012"/>
                  </a:lnTo>
                  <a:lnTo>
                    <a:pt x="5292090" y="0"/>
                  </a:lnTo>
                  <a:close/>
                </a:path>
                <a:path w="9144000" h="858520">
                  <a:moveTo>
                    <a:pt x="9144000" y="0"/>
                  </a:moveTo>
                  <a:lnTo>
                    <a:pt x="8604504" y="0"/>
                  </a:lnTo>
                  <a:lnTo>
                    <a:pt x="8604504" y="858012"/>
                  </a:lnTo>
                  <a:lnTo>
                    <a:pt x="9144000" y="858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66929" y="3777233"/>
              <a:ext cx="3312795" cy="858519"/>
            </a:xfrm>
            <a:custGeom>
              <a:avLst/>
              <a:gdLst/>
              <a:ahLst/>
              <a:cxnLst/>
              <a:rect l="l" t="t" r="r" b="b"/>
              <a:pathLst>
                <a:path w="3312795" h="858520">
                  <a:moveTo>
                    <a:pt x="3312413" y="858012"/>
                  </a:moveTo>
                  <a:lnTo>
                    <a:pt x="3312413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3312413" y="858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9319" y="3777995"/>
              <a:ext cx="3240023" cy="4312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5055" y="4066032"/>
              <a:ext cx="1547622" cy="56921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66929" y="4634483"/>
              <a:ext cx="3312795" cy="858519"/>
            </a:xfrm>
            <a:custGeom>
              <a:avLst/>
              <a:gdLst/>
              <a:ahLst/>
              <a:cxnLst/>
              <a:rect l="l" t="t" r="r" b="b"/>
              <a:pathLst>
                <a:path w="3312795" h="858520">
                  <a:moveTo>
                    <a:pt x="3312413" y="858012"/>
                  </a:moveTo>
                  <a:lnTo>
                    <a:pt x="3312413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3312413" y="858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5055" y="4635245"/>
              <a:ext cx="1547622" cy="8572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66929" y="5491733"/>
              <a:ext cx="3312795" cy="858519"/>
            </a:xfrm>
            <a:custGeom>
              <a:avLst/>
              <a:gdLst/>
              <a:ahLst/>
              <a:cxnLst/>
              <a:rect l="l" t="t" r="r" b="b"/>
              <a:pathLst>
                <a:path w="3312795" h="858520">
                  <a:moveTo>
                    <a:pt x="3312413" y="858012"/>
                  </a:moveTo>
                  <a:lnTo>
                    <a:pt x="3312413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3312413" y="858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33405" y="1537207"/>
            <a:ext cx="4732655" cy="48539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Elastic</a:t>
            </a:r>
            <a:r>
              <a:rPr sz="2400" b="1" spc="-5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endParaRPr sz="2400">
              <a:latin typeface="Arial"/>
              <a:cs typeface="Arial"/>
            </a:endParaRPr>
          </a:p>
          <a:p>
            <a:pPr marL="186690" indent="-174625">
              <a:lnSpc>
                <a:spcPts val="2450"/>
              </a:lnSpc>
              <a:spcBef>
                <a:spcPts val="575"/>
              </a:spcBef>
              <a:buFont typeface="Arial"/>
              <a:buChar char="•"/>
              <a:tabLst>
                <a:tab pos="187325" algn="l"/>
              </a:tabLst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The</a:t>
            </a:r>
            <a:r>
              <a:rPr sz="2400" b="1" spc="-3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light</a:t>
            </a:r>
            <a:r>
              <a:rPr sz="24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scattered</a:t>
            </a:r>
            <a:r>
              <a:rPr sz="24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by</a:t>
            </a:r>
            <a:r>
              <a:rPr sz="24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44A12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186690" marR="72390">
              <a:lnSpc>
                <a:spcPct val="70000"/>
              </a:lnSpc>
              <a:spcBef>
                <a:spcPts val="430"/>
              </a:spcBef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has interacted with the </a:t>
            </a:r>
            <a:r>
              <a:rPr sz="24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inhomogeneities</a:t>
            </a:r>
            <a:r>
              <a:rPr sz="2400" b="1" spc="-3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24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the</a:t>
            </a:r>
            <a:r>
              <a:rPr sz="24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186690" indent="-174625">
              <a:lnSpc>
                <a:spcPts val="2450"/>
              </a:lnSpc>
              <a:spcBef>
                <a:spcPts val="580"/>
              </a:spcBef>
              <a:buFont typeface="Arial"/>
              <a:buChar char="•"/>
              <a:tabLst>
                <a:tab pos="187325" algn="l"/>
              </a:tabLst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Photons</a:t>
            </a:r>
            <a:r>
              <a:rPr sz="2400" b="1" spc="-4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are</a:t>
            </a:r>
            <a:r>
              <a:rPr sz="24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mostly</a:t>
            </a:r>
            <a:r>
              <a:rPr sz="24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scattered</a:t>
            </a:r>
            <a:endParaRPr sz="2400">
              <a:latin typeface="Arial"/>
              <a:cs typeface="Arial"/>
            </a:endParaRPr>
          </a:p>
          <a:p>
            <a:pPr marL="186690" marR="544195">
              <a:lnSpc>
                <a:spcPct val="70000"/>
              </a:lnSpc>
              <a:spcBef>
                <a:spcPts val="430"/>
              </a:spcBef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by the structure whose size </a:t>
            </a:r>
            <a:r>
              <a:rPr sz="2400" b="1" spc="-65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matches</a:t>
            </a:r>
            <a:r>
              <a:rPr sz="24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wavelength</a:t>
            </a:r>
            <a:endParaRPr sz="2400">
              <a:latin typeface="Arial"/>
              <a:cs typeface="Arial"/>
            </a:endParaRPr>
          </a:p>
          <a:p>
            <a:pPr marL="186690" marR="878840" indent="-174625">
              <a:lnSpc>
                <a:spcPct val="70000"/>
              </a:lnSpc>
              <a:spcBef>
                <a:spcPts val="1440"/>
              </a:spcBef>
              <a:buFont typeface="Arial"/>
              <a:buChar char="•"/>
              <a:tabLst>
                <a:tab pos="187325" algn="l"/>
              </a:tabLst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Principal parameters that </a:t>
            </a:r>
            <a:r>
              <a:rPr sz="2400" b="1" spc="-65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affect scattering</a:t>
            </a:r>
            <a:endParaRPr sz="2400">
              <a:latin typeface="Arial"/>
              <a:cs typeface="Arial"/>
            </a:endParaRPr>
          </a:p>
          <a:p>
            <a:pPr marL="652780" lvl="1" indent="-285750">
              <a:lnSpc>
                <a:spcPts val="2045"/>
              </a:lnSpc>
              <a:buChar char="•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Wavelength,</a:t>
            </a:r>
            <a:r>
              <a:rPr sz="2000" spc="-4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λ</a:t>
            </a:r>
            <a:endParaRPr sz="2000">
              <a:latin typeface="Arial"/>
              <a:cs typeface="Arial"/>
            </a:endParaRPr>
          </a:p>
          <a:p>
            <a:pPr marL="652145" lvl="1" indent="-285750">
              <a:lnSpc>
                <a:spcPts val="2160"/>
              </a:lnSpc>
              <a:buChar char="•"/>
              <a:tabLst>
                <a:tab pos="652145" algn="l"/>
                <a:tab pos="652780" algn="l"/>
              </a:tabLst>
            </a:pP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Relative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refractive</a:t>
            </a:r>
            <a:r>
              <a:rPr sz="20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index</a:t>
            </a:r>
            <a:endParaRPr sz="2000">
              <a:latin typeface="Arial"/>
              <a:cs typeface="Arial"/>
            </a:endParaRPr>
          </a:p>
          <a:p>
            <a:pPr marL="652145" lvl="1" indent="-285750">
              <a:lnSpc>
                <a:spcPts val="2160"/>
              </a:lnSpc>
              <a:buChar char="•"/>
              <a:tabLst>
                <a:tab pos="652145" algn="l"/>
                <a:tab pos="652780" algn="l"/>
              </a:tabLst>
            </a:pP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Particle</a:t>
            </a:r>
            <a:r>
              <a:rPr sz="20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radius</a:t>
            </a:r>
            <a:endParaRPr sz="2000">
              <a:latin typeface="Arial"/>
              <a:cs typeface="Arial"/>
            </a:endParaRPr>
          </a:p>
          <a:p>
            <a:pPr marL="652780" lvl="1" indent="-285750">
              <a:lnSpc>
                <a:spcPts val="2280"/>
              </a:lnSpc>
              <a:buChar char="•"/>
              <a:tabLst>
                <a:tab pos="652145" algn="l"/>
                <a:tab pos="652780" algn="l"/>
              </a:tabLst>
            </a:pP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Shape</a:t>
            </a:r>
            <a:r>
              <a:rPr sz="20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orientation</a:t>
            </a:r>
            <a:endParaRPr sz="2000">
              <a:latin typeface="Arial"/>
              <a:cs typeface="Arial"/>
            </a:endParaRPr>
          </a:p>
          <a:p>
            <a:pPr marL="186690" marR="1037590" indent="-174625">
              <a:lnSpc>
                <a:spcPct val="70000"/>
              </a:lnSpc>
              <a:spcBef>
                <a:spcPts val="1435"/>
              </a:spcBef>
              <a:buFont typeface="Arial"/>
              <a:buChar char="•"/>
              <a:tabLst>
                <a:tab pos="187325" algn="l"/>
              </a:tabLst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Two</a:t>
            </a:r>
            <a:r>
              <a:rPr sz="2400" b="1" spc="-4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types</a:t>
            </a:r>
            <a:r>
              <a:rPr sz="24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2400" b="1" spc="-4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scattering: </a:t>
            </a:r>
            <a:r>
              <a:rPr sz="2400" b="1" spc="-65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Rayleigh</a:t>
            </a:r>
            <a:r>
              <a:rPr sz="2400" b="1" spc="-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Mie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4839" y="5492496"/>
            <a:ext cx="9144000" cy="1714500"/>
            <a:chOff x="774839" y="5492496"/>
            <a:chExt cx="9144000" cy="171450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5055" y="5492496"/>
              <a:ext cx="1547622" cy="8572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839" y="63489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66929" y="6348984"/>
              <a:ext cx="3312795" cy="21590"/>
            </a:xfrm>
            <a:custGeom>
              <a:avLst/>
              <a:gdLst/>
              <a:ahLst/>
              <a:cxnLst/>
              <a:rect l="l" t="t" r="r" b="b"/>
              <a:pathLst>
                <a:path w="3312795" h="21589">
                  <a:moveTo>
                    <a:pt x="3312413" y="21336"/>
                  </a:moveTo>
                  <a:lnTo>
                    <a:pt x="3312413" y="0"/>
                  </a:lnTo>
                  <a:lnTo>
                    <a:pt x="0" y="0"/>
                  </a:lnTo>
                  <a:lnTo>
                    <a:pt x="0" y="21336"/>
                  </a:lnTo>
                  <a:lnTo>
                    <a:pt x="3312413" y="21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75055" y="6348984"/>
              <a:ext cx="1547622" cy="20574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3124" y="2034370"/>
            <a:ext cx="472164" cy="291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3405" y="1714753"/>
            <a:ext cx="2868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Rayleigh</a:t>
            </a:r>
            <a:r>
              <a:rPr sz="2400" b="1" spc="-7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4839" y="2062733"/>
            <a:ext cx="9144000" cy="2508250"/>
            <a:chOff x="774839" y="2062733"/>
            <a:chExt cx="9144000" cy="2508250"/>
          </a:xfrm>
        </p:grpSpPr>
        <p:sp>
          <p:nvSpPr>
            <p:cNvPr id="7" name="object 7"/>
            <p:cNvSpPr/>
            <p:nvPr/>
          </p:nvSpPr>
          <p:spPr>
            <a:xfrm>
              <a:off x="774839" y="206273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19">
                  <a:moveTo>
                    <a:pt x="9144000" y="85801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6815" y="2063495"/>
              <a:ext cx="6985254" cy="250698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390021" y="3771391"/>
            <a:ext cx="812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9A9A"/>
                </a:solidFill>
                <a:latin typeface="Tahoma"/>
                <a:cs typeface="Tahoma"/>
              </a:rPr>
              <a:t>Light </a:t>
            </a:r>
            <a:r>
              <a:rPr sz="1800" b="1" dirty="0">
                <a:solidFill>
                  <a:srgbClr val="009A9A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9A9A"/>
                </a:solidFill>
                <a:latin typeface="Tahoma"/>
                <a:cs typeface="Tahoma"/>
              </a:rPr>
              <a:t>Source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3917" y="4086105"/>
            <a:ext cx="10204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9ACC00"/>
                </a:solidFill>
                <a:latin typeface="Tahoma"/>
                <a:cs typeface="Tahoma"/>
              </a:rPr>
              <a:t>Detector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33405" y="4594656"/>
            <a:ext cx="8350884" cy="136842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from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very small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particles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744A12"/>
                </a:solidFill>
                <a:latin typeface="Wingdings"/>
                <a:cs typeface="Wingdings"/>
              </a:rPr>
              <a:t></a:t>
            </a:r>
            <a:r>
              <a:rPr sz="2200" spc="50" dirty="0">
                <a:solidFill>
                  <a:srgbClr val="744A12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≤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λ/10</a:t>
            </a:r>
            <a:endParaRPr sz="2200">
              <a:latin typeface="Arial"/>
              <a:cs typeface="Arial"/>
            </a:endParaRPr>
          </a:p>
          <a:p>
            <a:pPr marL="186690" marR="5080" indent="-174625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Rayleigh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r>
              <a:rPr sz="22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is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inversely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related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to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fourth</a:t>
            </a:r>
            <a:r>
              <a:rPr sz="22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power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the </a:t>
            </a:r>
            <a:r>
              <a:rPr sz="2200" b="1" spc="-59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wavelength</a:t>
            </a:r>
            <a:r>
              <a:rPr sz="22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the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incident</a:t>
            </a:r>
            <a:r>
              <a:rPr sz="2200" b="1" spc="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light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4839" y="6348984"/>
            <a:ext cx="9144000" cy="858519"/>
            <a:chOff x="774839" y="6348984"/>
            <a:chExt cx="9144000" cy="858519"/>
          </a:xfrm>
        </p:grpSpPr>
        <p:sp>
          <p:nvSpPr>
            <p:cNvPr id="14" name="object 14"/>
            <p:cNvSpPr/>
            <p:nvPr/>
          </p:nvSpPr>
          <p:spPr>
            <a:xfrm>
              <a:off x="774839" y="63489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27133" y="6442710"/>
              <a:ext cx="397510" cy="0"/>
            </a:xfrm>
            <a:custGeom>
              <a:avLst/>
              <a:gdLst/>
              <a:ahLst/>
              <a:cxnLst/>
              <a:rect l="l" t="t" r="r" b="b"/>
              <a:pathLst>
                <a:path w="397510">
                  <a:moveTo>
                    <a:pt x="0" y="0"/>
                  </a:moveTo>
                  <a:lnTo>
                    <a:pt x="397002" y="0"/>
                  </a:lnTo>
                </a:path>
              </a:pathLst>
            </a:custGeom>
            <a:ln w="16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09601" y="6262542"/>
            <a:ext cx="393065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725" spc="-127" baseline="-24691" dirty="0">
                <a:latin typeface="Symbol"/>
                <a:cs typeface="Symbol"/>
              </a:rPr>
              <a:t></a:t>
            </a:r>
            <a:r>
              <a:rPr sz="1850" spc="-85" dirty="0">
                <a:latin typeface="Times New Roman"/>
                <a:cs typeface="Times New Roman"/>
              </a:rPr>
              <a:t>4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490095" y="6127668"/>
            <a:ext cx="974725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734060" algn="l"/>
              </a:tabLst>
            </a:pPr>
            <a:r>
              <a:rPr sz="3150" spc="5" dirty="0">
                <a:latin typeface="Times New Roman"/>
                <a:cs typeface="Times New Roman"/>
              </a:rPr>
              <a:t>I</a:t>
            </a:r>
            <a:r>
              <a:rPr sz="3150" spc="-160" dirty="0">
                <a:latin typeface="Times New Roman"/>
                <a:cs typeface="Times New Roman"/>
              </a:rPr>
              <a:t> </a:t>
            </a:r>
            <a:r>
              <a:rPr sz="3150" spc="15" dirty="0">
                <a:latin typeface="Symbol"/>
                <a:cs typeface="Symbol"/>
              </a:rPr>
              <a:t></a:t>
            </a:r>
            <a:r>
              <a:rPr sz="3150" spc="15" dirty="0">
                <a:latin typeface="Times New Roman"/>
                <a:cs typeface="Times New Roman"/>
              </a:rPr>
              <a:t>	</a:t>
            </a:r>
            <a:r>
              <a:rPr sz="4725" spc="15" baseline="35273" dirty="0">
                <a:latin typeface="Times New Roman"/>
                <a:cs typeface="Times New Roman"/>
              </a:rPr>
              <a:t>1</a:t>
            </a:r>
            <a:endParaRPr sz="4725" baseline="35273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801" y="6009385"/>
            <a:ext cx="4458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ahoma"/>
                <a:cs typeface="Tahoma"/>
              </a:rPr>
              <a:t>λ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wavelength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of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incident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light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 is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intensity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of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scattered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light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3405" y="1753616"/>
            <a:ext cx="19367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Mie</a:t>
            </a:r>
            <a:r>
              <a:rPr sz="2200" b="1" spc="-6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4839" y="2062733"/>
            <a:ext cx="9144000" cy="2152650"/>
            <a:chOff x="774839" y="2062733"/>
            <a:chExt cx="9144000" cy="2152650"/>
          </a:xfrm>
        </p:grpSpPr>
        <p:sp>
          <p:nvSpPr>
            <p:cNvPr id="6" name="object 6"/>
            <p:cNvSpPr/>
            <p:nvPr/>
          </p:nvSpPr>
          <p:spPr>
            <a:xfrm>
              <a:off x="774839" y="206273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19">
                  <a:moveTo>
                    <a:pt x="9144000" y="85801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8779" y="2266187"/>
              <a:ext cx="6841997" cy="194919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33396" y="4569967"/>
            <a:ext cx="7790815" cy="19037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86690" marR="130175" indent="-174625">
              <a:lnSpc>
                <a:spcPts val="2380"/>
              </a:lnSpc>
              <a:spcBef>
                <a:spcPts val="395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For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 scattering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particles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comparable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or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larger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than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the </a:t>
            </a:r>
            <a:r>
              <a:rPr sz="2200" b="1" spc="-60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wavelength,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Mie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predominates</a:t>
            </a:r>
            <a:endParaRPr sz="2200">
              <a:latin typeface="Arial"/>
              <a:cs typeface="Arial"/>
            </a:endParaRPr>
          </a:p>
          <a:p>
            <a:pPr marL="186690" marR="5080" indent="-174625">
              <a:lnSpc>
                <a:spcPts val="2380"/>
              </a:lnSpc>
              <a:spcBef>
                <a:spcPts val="1315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Because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the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relative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particle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size,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Mie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r>
              <a:rPr sz="22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is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not </a:t>
            </a:r>
            <a:r>
              <a:rPr sz="2200" b="1" spc="-59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strongly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wavelength</a:t>
            </a:r>
            <a:r>
              <a:rPr sz="2200" b="1" spc="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dependent</a:t>
            </a:r>
            <a:endParaRPr sz="2200">
              <a:latin typeface="Arial"/>
              <a:cs typeface="Arial"/>
            </a:endParaRPr>
          </a:p>
          <a:p>
            <a:pPr marL="186690" indent="-174625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Forward</a:t>
            </a:r>
            <a:r>
              <a:rPr sz="22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directional scattering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04167" y="1669034"/>
            <a:ext cx="1099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7" baseline="-15625" dirty="0">
                <a:latin typeface="Arial"/>
                <a:cs typeface="Arial"/>
              </a:rPr>
              <a:t>in</a:t>
            </a:r>
            <a:r>
              <a:rPr sz="2400" spc="217" baseline="-156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=I</a:t>
            </a:r>
            <a:r>
              <a:rPr sz="2400" spc="-7" baseline="-1562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1903" y="1670557"/>
            <a:ext cx="15982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baseline="13888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scatt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3600" baseline="13888" dirty="0">
                <a:latin typeface="Arial"/>
                <a:cs typeface="Arial"/>
              </a:rPr>
              <a:t>=</a:t>
            </a:r>
            <a:r>
              <a:rPr sz="3600" spc="-67" baseline="13888" dirty="0">
                <a:latin typeface="Arial"/>
                <a:cs typeface="Arial"/>
              </a:rPr>
              <a:t> </a:t>
            </a:r>
            <a:r>
              <a:rPr sz="3600" spc="-7" baseline="13888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4800" spc="-7" baseline="10416" dirty="0">
                <a:latin typeface="Symbol"/>
                <a:cs typeface="Symbol"/>
              </a:rPr>
              <a:t></a:t>
            </a:r>
            <a:r>
              <a:rPr sz="1600" spc="-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1173" y="1595881"/>
            <a:ext cx="192976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7" baseline="-20833" dirty="0">
                <a:latin typeface="Arial"/>
                <a:cs typeface="Arial"/>
              </a:rPr>
              <a:t>out</a:t>
            </a:r>
            <a:r>
              <a:rPr sz="2400" spc="277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7" baseline="-1562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(A-</a:t>
            </a:r>
            <a:r>
              <a:rPr sz="2800" spc="-5" dirty="0">
                <a:latin typeface="Symbol"/>
                <a:cs typeface="Symbol"/>
              </a:rPr>
              <a:t></a:t>
            </a:r>
            <a:r>
              <a:rPr sz="2400" spc="-7" baseline="-20833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2062733"/>
            <a:ext cx="9144000" cy="10744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76049" y="3132836"/>
            <a:ext cx="16465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Incident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668657" y="3091678"/>
            <a:ext cx="17881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Outgoing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9905" y="4253069"/>
            <a:ext cx="8190230" cy="22459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16865" indent="-2413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1900" b="1" spc="-5" dirty="0">
                <a:solidFill>
                  <a:srgbClr val="744A12"/>
                </a:solidFill>
                <a:latin typeface="Arial"/>
                <a:cs typeface="Arial"/>
              </a:rPr>
              <a:t>Scattering Cross</a:t>
            </a:r>
            <a:r>
              <a:rPr sz="19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744A12"/>
                </a:solidFill>
                <a:latin typeface="Arial"/>
                <a:cs typeface="Arial"/>
              </a:rPr>
              <a:t>Section,</a:t>
            </a:r>
            <a:r>
              <a:rPr sz="1900" b="1" spc="-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744A12"/>
                </a:solidFill>
                <a:latin typeface="Arial"/>
                <a:cs typeface="Arial"/>
              </a:rPr>
              <a:t>σ</a:t>
            </a:r>
            <a:r>
              <a:rPr sz="1875" b="1" baseline="-20000" dirty="0">
                <a:solidFill>
                  <a:srgbClr val="744A12"/>
                </a:solidFill>
                <a:latin typeface="Arial"/>
                <a:cs typeface="Arial"/>
              </a:rPr>
              <a:t>scatt</a:t>
            </a:r>
            <a:r>
              <a:rPr sz="1875" b="1" spc="254" baseline="-2000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744A12"/>
                </a:solidFill>
                <a:latin typeface="Arial"/>
                <a:cs typeface="Arial"/>
              </a:rPr>
              <a:t>[m</a:t>
            </a:r>
            <a:r>
              <a:rPr sz="1875" b="1" baseline="24444" dirty="0">
                <a:solidFill>
                  <a:srgbClr val="744A12"/>
                </a:solidFill>
                <a:latin typeface="Arial"/>
                <a:cs typeface="Arial"/>
              </a:rPr>
              <a:t>2</a:t>
            </a:r>
            <a:r>
              <a:rPr sz="1900" b="1" dirty="0">
                <a:solidFill>
                  <a:srgbClr val="744A12"/>
                </a:solidFill>
                <a:latin typeface="Arial"/>
                <a:cs typeface="Arial"/>
              </a:rPr>
              <a:t>]</a:t>
            </a:r>
            <a:endParaRPr sz="1900">
              <a:latin typeface="Arial"/>
              <a:cs typeface="Arial"/>
            </a:endParaRPr>
          </a:p>
          <a:p>
            <a:pPr marL="715645" lvl="1" indent="-286385">
              <a:lnSpc>
                <a:spcPct val="100000"/>
              </a:lnSpc>
              <a:spcBef>
                <a:spcPts val="210"/>
              </a:spcBef>
              <a:buChar char="•"/>
              <a:tabLst>
                <a:tab pos="715645" algn="l"/>
                <a:tab pos="716280" algn="l"/>
              </a:tabLst>
            </a:pP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‘area’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17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an</a:t>
            </a:r>
            <a:r>
              <a:rPr sz="17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index-matched,</a:t>
            </a:r>
            <a:r>
              <a:rPr sz="1700" spc="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perfectly</a:t>
            </a:r>
            <a:r>
              <a:rPr sz="1700" spc="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absorbing</a:t>
            </a:r>
            <a:r>
              <a:rPr sz="1700" spc="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disc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necessary</a:t>
            </a:r>
            <a:r>
              <a:rPr sz="1700" spc="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to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produce</a:t>
            </a:r>
            <a:endParaRPr sz="1700">
              <a:latin typeface="Arial"/>
              <a:cs typeface="Arial"/>
            </a:endParaRPr>
          </a:p>
          <a:p>
            <a:pPr marL="250190" indent="-17462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50825" algn="l"/>
              </a:tabLst>
            </a:pPr>
            <a:r>
              <a:rPr sz="1900" b="1" dirty="0">
                <a:solidFill>
                  <a:srgbClr val="744A12"/>
                </a:solidFill>
                <a:latin typeface="Arial"/>
                <a:cs typeface="Arial"/>
              </a:rPr>
              <a:t>The</a:t>
            </a:r>
            <a:r>
              <a:rPr sz="19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744A12"/>
                </a:solidFill>
                <a:latin typeface="Arial"/>
                <a:cs typeface="Arial"/>
              </a:rPr>
              <a:t>measured</a:t>
            </a:r>
            <a:r>
              <a:rPr sz="19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744A12"/>
                </a:solidFill>
                <a:latin typeface="Arial"/>
                <a:cs typeface="Arial"/>
              </a:rPr>
              <a:t>reduction</a:t>
            </a:r>
            <a:r>
              <a:rPr sz="19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1900" b="1" spc="-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744A12"/>
                </a:solidFill>
                <a:latin typeface="Arial"/>
                <a:cs typeface="Arial"/>
              </a:rPr>
              <a:t>light</a:t>
            </a:r>
            <a:endParaRPr sz="1900">
              <a:latin typeface="Arial"/>
              <a:cs typeface="Arial"/>
            </a:endParaRPr>
          </a:p>
          <a:p>
            <a:pPr marL="1056640">
              <a:lnSpc>
                <a:spcPts val="2150"/>
              </a:lnSpc>
              <a:spcBef>
                <a:spcPts val="1380"/>
              </a:spcBef>
            </a:pPr>
            <a:r>
              <a:rPr sz="2850" b="1" baseline="13157" dirty="0">
                <a:solidFill>
                  <a:srgbClr val="744A12"/>
                </a:solidFill>
                <a:latin typeface="Arial"/>
                <a:cs typeface="Arial"/>
              </a:rPr>
              <a:t>σ</a:t>
            </a:r>
            <a:r>
              <a:rPr sz="1250" b="1" dirty="0">
                <a:solidFill>
                  <a:srgbClr val="744A12"/>
                </a:solidFill>
                <a:latin typeface="Arial"/>
                <a:cs typeface="Arial"/>
              </a:rPr>
              <a:t>scatt</a:t>
            </a:r>
            <a:r>
              <a:rPr sz="1250" b="1" spc="15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50" b="1" baseline="13157" dirty="0">
                <a:solidFill>
                  <a:srgbClr val="744A12"/>
                </a:solidFill>
                <a:latin typeface="Arial"/>
                <a:cs typeface="Arial"/>
              </a:rPr>
              <a:t>=</a:t>
            </a:r>
            <a:r>
              <a:rPr sz="2850" b="1" spc="-44" baseline="13157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850" b="1" baseline="13157" dirty="0">
                <a:solidFill>
                  <a:srgbClr val="744A12"/>
                </a:solidFill>
                <a:latin typeface="Arial"/>
                <a:cs typeface="Arial"/>
              </a:rPr>
              <a:t>Q</a:t>
            </a:r>
            <a:r>
              <a:rPr sz="1250" b="1" dirty="0">
                <a:solidFill>
                  <a:srgbClr val="744A12"/>
                </a:solidFill>
                <a:latin typeface="Arial"/>
                <a:cs typeface="Arial"/>
              </a:rPr>
              <a:t>s</a:t>
            </a:r>
            <a:r>
              <a:rPr sz="2850" b="1" baseline="13157" dirty="0">
                <a:solidFill>
                  <a:srgbClr val="744A12"/>
                </a:solidFill>
                <a:latin typeface="Arial"/>
                <a:cs typeface="Arial"/>
              </a:rPr>
              <a:t>*A</a:t>
            </a:r>
            <a:r>
              <a:rPr sz="1250" b="1" dirty="0">
                <a:solidFill>
                  <a:srgbClr val="744A12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716280" marR="68580" lvl="1" indent="-286385">
              <a:lnSpc>
                <a:spcPts val="1839"/>
              </a:lnSpc>
              <a:spcBef>
                <a:spcPts val="100"/>
              </a:spcBef>
              <a:buChar char="•"/>
              <a:tabLst>
                <a:tab pos="715645" algn="l"/>
                <a:tab pos="716280" algn="l"/>
              </a:tabLst>
            </a:pPr>
            <a:r>
              <a:rPr sz="1700" dirty="0">
                <a:solidFill>
                  <a:srgbClr val="002828"/>
                </a:solidFill>
                <a:latin typeface="Arial"/>
                <a:cs typeface="Arial"/>
              </a:rPr>
              <a:t>Q</a:t>
            </a:r>
            <a:r>
              <a:rPr sz="1650" baseline="-20202" dirty="0">
                <a:solidFill>
                  <a:srgbClr val="002828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002828"/>
                </a:solidFill>
                <a:latin typeface="Arial"/>
                <a:cs typeface="Arial"/>
              </a:rPr>
              <a:t>: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1700" spc="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efficiency</a:t>
            </a:r>
            <a:r>
              <a:rPr sz="1700" spc="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(calculated</a:t>
            </a:r>
            <a:r>
              <a:rPr sz="1700" spc="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by</a:t>
            </a:r>
            <a:r>
              <a:rPr sz="17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Mie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theory);</a:t>
            </a:r>
            <a:r>
              <a:rPr sz="1700" spc="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defined</a:t>
            </a:r>
            <a:r>
              <a:rPr sz="1700" spc="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as</a:t>
            </a:r>
            <a:r>
              <a:rPr sz="17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1700" spc="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ratio</a:t>
            </a:r>
            <a:r>
              <a:rPr sz="1700" spc="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1700" spc="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the </a:t>
            </a:r>
            <a:r>
              <a:rPr sz="1700" spc="-45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17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section</a:t>
            </a:r>
            <a:r>
              <a:rPr sz="1700" spc="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to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1700" spc="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projected</a:t>
            </a:r>
            <a:r>
              <a:rPr sz="1700" spc="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area</a:t>
            </a:r>
            <a:r>
              <a:rPr sz="17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17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17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particle</a:t>
            </a:r>
            <a:r>
              <a:rPr sz="17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on</a:t>
            </a:r>
            <a:r>
              <a:rPr sz="17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17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detector</a:t>
            </a:r>
            <a:endParaRPr sz="1700">
              <a:latin typeface="Arial"/>
              <a:cs typeface="Arial"/>
            </a:endParaRPr>
          </a:p>
          <a:p>
            <a:pPr marL="716280" lvl="1" indent="-286385">
              <a:lnSpc>
                <a:spcPct val="100000"/>
              </a:lnSpc>
              <a:spcBef>
                <a:spcPts val="175"/>
              </a:spcBef>
              <a:buChar char="•"/>
              <a:tabLst>
                <a:tab pos="715645" algn="l"/>
                <a:tab pos="716280" algn="l"/>
              </a:tabLst>
            </a:pP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A</a:t>
            </a:r>
            <a:r>
              <a:rPr sz="1650" spc="7" baseline="-20202" dirty="0">
                <a:solidFill>
                  <a:srgbClr val="002828"/>
                </a:solidFill>
                <a:latin typeface="Arial"/>
                <a:cs typeface="Arial"/>
              </a:rPr>
              <a:t>s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:</a:t>
            </a:r>
            <a:r>
              <a:rPr sz="17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Area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Scatterer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[m2]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9144000" y="858011"/>
                </a:moveTo>
                <a:lnTo>
                  <a:pt x="9144000" y="0"/>
                </a:lnTo>
                <a:lnTo>
                  <a:pt x="0" y="0"/>
                </a:lnTo>
                <a:lnTo>
                  <a:pt x="0" y="858012"/>
                </a:lnTo>
                <a:lnTo>
                  <a:pt x="9144000" y="858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7205" y="1647828"/>
            <a:ext cx="7711440" cy="268795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62890" indent="-17462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635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Coefficient,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μ</a:t>
            </a:r>
            <a:r>
              <a:rPr sz="2175" b="1" baseline="-21072" dirty="0">
                <a:solidFill>
                  <a:srgbClr val="744A12"/>
                </a:solidFill>
                <a:latin typeface="Arial"/>
                <a:cs typeface="Arial"/>
              </a:rPr>
              <a:t>s</a:t>
            </a:r>
            <a:r>
              <a:rPr sz="2175" b="1" spc="292" baseline="-21072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[1/m]</a:t>
            </a:r>
            <a:endParaRPr sz="2200">
              <a:latin typeface="Arial"/>
              <a:cs typeface="Arial"/>
            </a:endParaRPr>
          </a:p>
          <a:p>
            <a:pPr marL="728345" lvl="1" indent="-286385">
              <a:lnSpc>
                <a:spcPct val="100000"/>
              </a:lnSpc>
              <a:spcBef>
                <a:spcPts val="480"/>
              </a:spcBef>
              <a:buChar char="•"/>
              <a:tabLst>
                <a:tab pos="728345" algn="l"/>
                <a:tab pos="728980" algn="l"/>
              </a:tabLst>
            </a:pP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μ</a:t>
            </a:r>
            <a:r>
              <a:rPr sz="1950" spc="7" baseline="-21367" dirty="0">
                <a:solidFill>
                  <a:srgbClr val="002828"/>
                </a:solidFill>
                <a:latin typeface="Arial"/>
                <a:cs typeface="Arial"/>
              </a:rPr>
              <a:t>s</a:t>
            </a:r>
            <a:r>
              <a:rPr sz="1950" spc="225" baseline="-21367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=N</a:t>
            </a:r>
            <a:r>
              <a:rPr sz="1950" baseline="-21367" dirty="0">
                <a:solidFill>
                  <a:srgbClr val="00282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σ</a:t>
            </a:r>
            <a:r>
              <a:rPr sz="1950" baseline="-21367" dirty="0">
                <a:solidFill>
                  <a:srgbClr val="002828"/>
                </a:solidFill>
                <a:latin typeface="Arial"/>
                <a:cs typeface="Arial"/>
              </a:rPr>
              <a:t>s</a:t>
            </a:r>
            <a:r>
              <a:rPr sz="1950" spc="247" baseline="-21367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136015" lvl="2" indent="-229235">
              <a:lnSpc>
                <a:spcPct val="100000"/>
              </a:lnSpc>
              <a:spcBef>
                <a:spcPts val="440"/>
              </a:spcBef>
              <a:buChar char="•"/>
              <a:tabLst>
                <a:tab pos="1136015" algn="l"/>
                <a:tab pos="1136650" algn="l"/>
              </a:tabLst>
            </a:pP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N</a:t>
            </a:r>
            <a:r>
              <a:rPr sz="1800" baseline="-20833" dirty="0">
                <a:solidFill>
                  <a:srgbClr val="002828"/>
                </a:solidFill>
                <a:latin typeface="Arial"/>
                <a:cs typeface="Arial"/>
              </a:rPr>
              <a:t>s</a:t>
            </a:r>
            <a:r>
              <a:rPr sz="1800" spc="209" baseline="-20833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=</a:t>
            </a:r>
            <a:r>
              <a:rPr sz="18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number</a:t>
            </a:r>
            <a:r>
              <a:rPr sz="18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density</a:t>
            </a:r>
            <a:r>
              <a:rPr sz="18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scatterers</a:t>
            </a:r>
            <a:endParaRPr sz="1800">
              <a:latin typeface="Arial"/>
              <a:cs typeface="Arial"/>
            </a:endParaRPr>
          </a:p>
          <a:p>
            <a:pPr marL="1136650" lvl="2" indent="-228600">
              <a:lnSpc>
                <a:spcPct val="100000"/>
              </a:lnSpc>
              <a:spcBef>
                <a:spcPts val="430"/>
              </a:spcBef>
              <a:buChar char="•"/>
              <a:tabLst>
                <a:tab pos="1136015" algn="l"/>
                <a:tab pos="1136650" algn="l"/>
              </a:tabLst>
            </a:pP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σ</a:t>
            </a:r>
            <a:r>
              <a:rPr sz="1800" spc="-7" baseline="-20833" dirty="0">
                <a:solidFill>
                  <a:srgbClr val="002828"/>
                </a:solidFill>
                <a:latin typeface="Arial"/>
                <a:cs typeface="Arial"/>
              </a:rPr>
              <a:t>s</a:t>
            </a:r>
            <a:r>
              <a:rPr sz="1800" spc="225" baseline="-20833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28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18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828"/>
                </a:solidFill>
                <a:latin typeface="Arial"/>
                <a:cs typeface="Arial"/>
              </a:rPr>
              <a:t>efficiency</a:t>
            </a:r>
            <a:endParaRPr sz="1800">
              <a:latin typeface="Arial"/>
              <a:cs typeface="Arial"/>
            </a:endParaRPr>
          </a:p>
          <a:p>
            <a:pPr marL="728345" lvl="1" indent="-286385">
              <a:lnSpc>
                <a:spcPct val="100000"/>
              </a:lnSpc>
              <a:spcBef>
                <a:spcPts val="475"/>
              </a:spcBef>
              <a:buChar char="•"/>
              <a:tabLst>
                <a:tab pos="728345" algn="l"/>
                <a:tab pos="72898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Cross-sectional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area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for scattering per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unit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volume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of medium</a:t>
            </a:r>
            <a:endParaRPr sz="2000">
              <a:latin typeface="Arial"/>
              <a:cs typeface="Arial"/>
            </a:endParaRPr>
          </a:p>
          <a:p>
            <a:pPr marL="340360" indent="-251460">
              <a:lnSpc>
                <a:spcPct val="100000"/>
              </a:lnSpc>
              <a:spcBef>
                <a:spcPts val="1315"/>
              </a:spcBef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Scattering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Mean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Free</a:t>
            </a:r>
            <a:r>
              <a:rPr sz="2200" b="1" spc="-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Path,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l</a:t>
            </a:r>
            <a:r>
              <a:rPr sz="2175" b="1" baseline="-21072" dirty="0">
                <a:solidFill>
                  <a:srgbClr val="744A12"/>
                </a:solidFill>
                <a:latin typeface="Arial"/>
                <a:cs typeface="Arial"/>
              </a:rPr>
              <a:t>s</a:t>
            </a:r>
            <a:endParaRPr sz="2175" baseline="-21072">
              <a:latin typeface="Arial"/>
              <a:cs typeface="Arial"/>
            </a:endParaRPr>
          </a:p>
          <a:p>
            <a:pPr marL="728345" lvl="1" indent="-286385">
              <a:lnSpc>
                <a:spcPct val="100000"/>
              </a:lnSpc>
              <a:spcBef>
                <a:spcPts val="484"/>
              </a:spcBef>
              <a:buChar char="•"/>
              <a:tabLst>
                <a:tab pos="728345" algn="l"/>
                <a:tab pos="72898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Average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distance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photon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travels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between</a:t>
            </a:r>
            <a:r>
              <a:rPr sz="20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37230" y="4964456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28193" y="0"/>
                </a:lnTo>
              </a:path>
            </a:pathLst>
          </a:custGeom>
          <a:ln w="16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94509" y="5230759"/>
            <a:ext cx="11747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latin typeface="Times New Roman"/>
                <a:cs typeface="Times New Roman"/>
              </a:rPr>
              <a:t>s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7258" y="4918347"/>
            <a:ext cx="11747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latin typeface="Times New Roman"/>
                <a:cs typeface="Times New Roman"/>
              </a:rPr>
              <a:t>s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9250" y="4962071"/>
            <a:ext cx="258445" cy="509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50" spc="15" dirty="0">
                <a:latin typeface="Symbol"/>
                <a:cs typeface="Symbol"/>
              </a:rPr>
              <a:t>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4605" y="4648903"/>
            <a:ext cx="1105535" cy="509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14655" algn="l"/>
                <a:tab pos="865505" algn="l"/>
              </a:tabLst>
            </a:pPr>
            <a:r>
              <a:rPr sz="3150" spc="5" dirty="0">
                <a:latin typeface="Times New Roman"/>
                <a:cs typeface="Times New Roman"/>
              </a:rPr>
              <a:t>l	</a:t>
            </a:r>
            <a:r>
              <a:rPr sz="3150" spc="10" dirty="0">
                <a:latin typeface="Symbol"/>
                <a:cs typeface="Symbol"/>
              </a:rPr>
              <a:t></a:t>
            </a:r>
            <a:r>
              <a:rPr sz="3150" spc="10" dirty="0">
                <a:latin typeface="Times New Roman"/>
                <a:cs typeface="Times New Roman"/>
              </a:rPr>
              <a:t>	</a:t>
            </a:r>
            <a:r>
              <a:rPr sz="4725" spc="15" baseline="35273" dirty="0">
                <a:latin typeface="Times New Roman"/>
                <a:cs typeface="Times New Roman"/>
              </a:rPr>
              <a:t>1</a:t>
            </a:r>
            <a:endParaRPr sz="4725" baseline="3527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342510" y="1599438"/>
            <a:ext cx="2611755" cy="464184"/>
            <a:chOff x="6342510" y="1599438"/>
            <a:chExt cx="2611755" cy="464184"/>
          </a:xfrm>
        </p:grpSpPr>
        <p:sp>
          <p:nvSpPr>
            <p:cNvPr id="5" name="object 5"/>
            <p:cNvSpPr/>
            <p:nvPr/>
          </p:nvSpPr>
          <p:spPr>
            <a:xfrm>
              <a:off x="6342510" y="1599438"/>
              <a:ext cx="2611755" cy="464184"/>
            </a:xfrm>
            <a:custGeom>
              <a:avLst/>
              <a:gdLst/>
              <a:ahLst/>
              <a:cxnLst/>
              <a:rect l="l" t="t" r="r" b="b"/>
              <a:pathLst>
                <a:path w="2611754" h="464185">
                  <a:moveTo>
                    <a:pt x="2611685" y="464057"/>
                  </a:moveTo>
                  <a:lnTo>
                    <a:pt x="2565219" y="426986"/>
                  </a:lnTo>
                  <a:lnTo>
                    <a:pt x="2528869" y="399586"/>
                  </a:lnTo>
                  <a:lnTo>
                    <a:pt x="2491896" y="372983"/>
                  </a:lnTo>
                  <a:lnTo>
                    <a:pt x="2454313" y="347192"/>
                  </a:lnTo>
                  <a:lnTo>
                    <a:pt x="2416134" y="322222"/>
                  </a:lnTo>
                  <a:lnTo>
                    <a:pt x="2377374" y="298085"/>
                  </a:lnTo>
                  <a:lnTo>
                    <a:pt x="2338048" y="274795"/>
                  </a:lnTo>
                  <a:lnTo>
                    <a:pt x="2298168" y="252361"/>
                  </a:lnTo>
                  <a:lnTo>
                    <a:pt x="2257750" y="230796"/>
                  </a:lnTo>
                  <a:lnTo>
                    <a:pt x="2216807" y="210111"/>
                  </a:lnTo>
                  <a:lnTo>
                    <a:pt x="2175355" y="190319"/>
                  </a:lnTo>
                  <a:lnTo>
                    <a:pt x="2133406" y="171431"/>
                  </a:lnTo>
                  <a:lnTo>
                    <a:pt x="2090975" y="153459"/>
                  </a:lnTo>
                  <a:lnTo>
                    <a:pt x="2048077" y="136414"/>
                  </a:lnTo>
                  <a:lnTo>
                    <a:pt x="2004726" y="120308"/>
                  </a:lnTo>
                  <a:lnTo>
                    <a:pt x="1960935" y="105153"/>
                  </a:lnTo>
                  <a:lnTo>
                    <a:pt x="1916719" y="90960"/>
                  </a:lnTo>
                  <a:lnTo>
                    <a:pt x="1872093" y="77742"/>
                  </a:lnTo>
                  <a:lnTo>
                    <a:pt x="1827069" y="65510"/>
                  </a:lnTo>
                  <a:lnTo>
                    <a:pt x="1781664" y="54276"/>
                  </a:lnTo>
                  <a:lnTo>
                    <a:pt x="1735890" y="44051"/>
                  </a:lnTo>
                  <a:lnTo>
                    <a:pt x="1689762" y="34847"/>
                  </a:lnTo>
                  <a:lnTo>
                    <a:pt x="1643294" y="26676"/>
                  </a:lnTo>
                  <a:lnTo>
                    <a:pt x="1596501" y="19550"/>
                  </a:lnTo>
                  <a:lnTo>
                    <a:pt x="1549396" y="13480"/>
                  </a:lnTo>
                  <a:lnTo>
                    <a:pt x="1501994" y="8479"/>
                  </a:lnTo>
                  <a:lnTo>
                    <a:pt x="1454309" y="4557"/>
                  </a:lnTo>
                  <a:lnTo>
                    <a:pt x="1406355" y="1727"/>
                  </a:lnTo>
                  <a:lnTo>
                    <a:pt x="1358147" y="0"/>
                  </a:lnTo>
                  <a:lnTo>
                    <a:pt x="1252991" y="0"/>
                  </a:lnTo>
                  <a:lnTo>
                    <a:pt x="1204758" y="1767"/>
                  </a:lnTo>
                  <a:lnTo>
                    <a:pt x="1156784" y="4635"/>
                  </a:lnTo>
                  <a:lnTo>
                    <a:pt x="1109081" y="8592"/>
                  </a:lnTo>
                  <a:lnTo>
                    <a:pt x="1061664" y="13625"/>
                  </a:lnTo>
                  <a:lnTo>
                    <a:pt x="1014548" y="19724"/>
                  </a:lnTo>
                  <a:lnTo>
                    <a:pt x="967745" y="26877"/>
                  </a:lnTo>
                  <a:lnTo>
                    <a:pt x="921271" y="35071"/>
                  </a:lnTo>
                  <a:lnTo>
                    <a:pt x="875140" y="44296"/>
                  </a:lnTo>
                  <a:lnTo>
                    <a:pt x="829364" y="54540"/>
                  </a:lnTo>
                  <a:lnTo>
                    <a:pt x="783960" y="65790"/>
                  </a:lnTo>
                  <a:lnTo>
                    <a:pt x="738940" y="78037"/>
                  </a:lnTo>
                  <a:lnTo>
                    <a:pt x="694319" y="91267"/>
                  </a:lnTo>
                  <a:lnTo>
                    <a:pt x="650111" y="105469"/>
                  </a:lnTo>
                  <a:lnTo>
                    <a:pt x="606330" y="120632"/>
                  </a:lnTo>
                  <a:lnTo>
                    <a:pt x="562990" y="136744"/>
                  </a:lnTo>
                  <a:lnTo>
                    <a:pt x="520105" y="153793"/>
                  </a:lnTo>
                  <a:lnTo>
                    <a:pt x="477689" y="171767"/>
                  </a:lnTo>
                  <a:lnTo>
                    <a:pt x="435757" y="190656"/>
                  </a:lnTo>
                  <a:lnTo>
                    <a:pt x="394322" y="210447"/>
                  </a:lnTo>
                  <a:lnTo>
                    <a:pt x="353399" y="231129"/>
                  </a:lnTo>
                  <a:lnTo>
                    <a:pt x="313002" y="252690"/>
                  </a:lnTo>
                  <a:lnTo>
                    <a:pt x="273145" y="275118"/>
                  </a:lnTo>
                  <a:lnTo>
                    <a:pt x="233841" y="298402"/>
                  </a:lnTo>
                  <a:lnTo>
                    <a:pt x="195105" y="322531"/>
                  </a:lnTo>
                  <a:lnTo>
                    <a:pt x="156952" y="347492"/>
                  </a:lnTo>
                  <a:lnTo>
                    <a:pt x="119395" y="373274"/>
                  </a:lnTo>
                  <a:lnTo>
                    <a:pt x="82448" y="399865"/>
                  </a:lnTo>
                  <a:lnTo>
                    <a:pt x="46125" y="427254"/>
                  </a:lnTo>
                  <a:lnTo>
                    <a:pt x="10441" y="455429"/>
                  </a:lnTo>
                  <a:lnTo>
                    <a:pt x="0" y="464057"/>
                  </a:lnTo>
                  <a:lnTo>
                    <a:pt x="61360" y="464057"/>
                  </a:lnTo>
                  <a:lnTo>
                    <a:pt x="70367" y="457032"/>
                  </a:lnTo>
                  <a:lnTo>
                    <a:pt x="70367" y="456438"/>
                  </a:lnTo>
                  <a:lnTo>
                    <a:pt x="108467" y="428049"/>
                  </a:lnTo>
                  <a:lnTo>
                    <a:pt x="108467" y="427481"/>
                  </a:lnTo>
                  <a:lnTo>
                    <a:pt x="147329" y="400577"/>
                  </a:lnTo>
                  <a:lnTo>
                    <a:pt x="147329" y="400050"/>
                  </a:lnTo>
                  <a:lnTo>
                    <a:pt x="187715" y="372618"/>
                  </a:lnTo>
                  <a:lnTo>
                    <a:pt x="187715" y="372886"/>
                  </a:lnTo>
                  <a:lnTo>
                    <a:pt x="227339" y="347203"/>
                  </a:lnTo>
                  <a:lnTo>
                    <a:pt x="227339" y="346710"/>
                  </a:lnTo>
                  <a:lnTo>
                    <a:pt x="268487" y="321563"/>
                  </a:lnTo>
                  <a:lnTo>
                    <a:pt x="268487" y="322325"/>
                  </a:lnTo>
                  <a:lnTo>
                    <a:pt x="309635" y="298385"/>
                  </a:lnTo>
                  <a:lnTo>
                    <a:pt x="309635" y="297942"/>
                  </a:lnTo>
                  <a:lnTo>
                    <a:pt x="352307" y="274319"/>
                  </a:lnTo>
                  <a:lnTo>
                    <a:pt x="352307" y="275081"/>
                  </a:lnTo>
                  <a:lnTo>
                    <a:pt x="394979" y="252222"/>
                  </a:lnTo>
                  <a:lnTo>
                    <a:pt x="438413" y="230886"/>
                  </a:lnTo>
                  <a:lnTo>
                    <a:pt x="438413" y="231648"/>
                  </a:lnTo>
                  <a:lnTo>
                    <a:pt x="482609" y="211074"/>
                  </a:lnTo>
                  <a:lnTo>
                    <a:pt x="526805" y="192346"/>
                  </a:lnTo>
                  <a:lnTo>
                    <a:pt x="526805" y="192024"/>
                  </a:lnTo>
                  <a:lnTo>
                    <a:pt x="571763" y="174040"/>
                  </a:lnTo>
                  <a:lnTo>
                    <a:pt x="571763" y="173736"/>
                  </a:lnTo>
                  <a:lnTo>
                    <a:pt x="617483" y="157246"/>
                  </a:lnTo>
                  <a:lnTo>
                    <a:pt x="617483" y="156972"/>
                  </a:lnTo>
                  <a:lnTo>
                    <a:pt x="663965" y="141228"/>
                  </a:lnTo>
                  <a:lnTo>
                    <a:pt x="663965" y="140969"/>
                  </a:lnTo>
                  <a:lnTo>
                    <a:pt x="710447" y="125975"/>
                  </a:lnTo>
                  <a:lnTo>
                    <a:pt x="710447" y="125730"/>
                  </a:lnTo>
                  <a:lnTo>
                    <a:pt x="757691" y="112231"/>
                  </a:lnTo>
                  <a:lnTo>
                    <a:pt x="757691" y="112013"/>
                  </a:lnTo>
                  <a:lnTo>
                    <a:pt x="805697" y="100012"/>
                  </a:lnTo>
                  <a:lnTo>
                    <a:pt x="805697" y="99822"/>
                  </a:lnTo>
                  <a:lnTo>
                    <a:pt x="854465" y="87630"/>
                  </a:lnTo>
                  <a:lnTo>
                    <a:pt x="854465" y="88227"/>
                  </a:lnTo>
                  <a:lnTo>
                    <a:pt x="902471" y="77888"/>
                  </a:lnTo>
                  <a:lnTo>
                    <a:pt x="902471" y="77724"/>
                  </a:lnTo>
                  <a:lnTo>
                    <a:pt x="951239" y="68720"/>
                  </a:lnTo>
                  <a:lnTo>
                    <a:pt x="951239" y="68580"/>
                  </a:lnTo>
                  <a:lnTo>
                    <a:pt x="1000769" y="60325"/>
                  </a:lnTo>
                  <a:lnTo>
                    <a:pt x="1051061" y="53339"/>
                  </a:lnTo>
                  <a:lnTo>
                    <a:pt x="1101353" y="48006"/>
                  </a:lnTo>
                  <a:lnTo>
                    <a:pt x="1151645" y="43502"/>
                  </a:lnTo>
                  <a:lnTo>
                    <a:pt x="1202699" y="40430"/>
                  </a:lnTo>
                  <a:lnTo>
                    <a:pt x="1252991" y="38167"/>
                  </a:lnTo>
                  <a:lnTo>
                    <a:pt x="1253753" y="38100"/>
                  </a:lnTo>
                  <a:lnTo>
                    <a:pt x="1358147" y="38133"/>
                  </a:lnTo>
                  <a:lnTo>
                    <a:pt x="1409201" y="40386"/>
                  </a:lnTo>
                  <a:lnTo>
                    <a:pt x="1459493" y="43389"/>
                  </a:lnTo>
                  <a:lnTo>
                    <a:pt x="1460255" y="43502"/>
                  </a:lnTo>
                  <a:lnTo>
                    <a:pt x="1510547" y="48006"/>
                  </a:lnTo>
                  <a:lnTo>
                    <a:pt x="1560839" y="53339"/>
                  </a:lnTo>
                  <a:lnTo>
                    <a:pt x="1611131" y="60198"/>
                  </a:lnTo>
                  <a:lnTo>
                    <a:pt x="1660661" y="68580"/>
                  </a:lnTo>
                  <a:lnTo>
                    <a:pt x="1660661" y="68720"/>
                  </a:lnTo>
                  <a:lnTo>
                    <a:pt x="1709429" y="77724"/>
                  </a:lnTo>
                  <a:lnTo>
                    <a:pt x="1709429" y="77888"/>
                  </a:lnTo>
                  <a:lnTo>
                    <a:pt x="1757435" y="88227"/>
                  </a:lnTo>
                  <a:lnTo>
                    <a:pt x="1757435" y="87630"/>
                  </a:lnTo>
                  <a:lnTo>
                    <a:pt x="1806203" y="99822"/>
                  </a:lnTo>
                  <a:lnTo>
                    <a:pt x="1806203" y="100012"/>
                  </a:lnTo>
                  <a:lnTo>
                    <a:pt x="1854209" y="112013"/>
                  </a:lnTo>
                  <a:lnTo>
                    <a:pt x="1854209" y="112235"/>
                  </a:lnTo>
                  <a:lnTo>
                    <a:pt x="1900691" y="125730"/>
                  </a:lnTo>
                  <a:lnTo>
                    <a:pt x="1947935" y="140969"/>
                  </a:lnTo>
                  <a:lnTo>
                    <a:pt x="1947935" y="141232"/>
                  </a:lnTo>
                  <a:lnTo>
                    <a:pt x="1993655" y="156972"/>
                  </a:lnTo>
                  <a:lnTo>
                    <a:pt x="2039375" y="173736"/>
                  </a:lnTo>
                  <a:lnTo>
                    <a:pt x="2085095" y="192024"/>
                  </a:lnTo>
                  <a:lnTo>
                    <a:pt x="2085095" y="192346"/>
                  </a:lnTo>
                  <a:lnTo>
                    <a:pt x="2129291" y="211074"/>
                  </a:lnTo>
                  <a:lnTo>
                    <a:pt x="2172725" y="231293"/>
                  </a:lnTo>
                  <a:lnTo>
                    <a:pt x="2172725" y="230886"/>
                  </a:lnTo>
                  <a:lnTo>
                    <a:pt x="2216921" y="252221"/>
                  </a:lnTo>
                  <a:lnTo>
                    <a:pt x="2216921" y="252623"/>
                  </a:lnTo>
                  <a:lnTo>
                    <a:pt x="2259593" y="275081"/>
                  </a:lnTo>
                  <a:lnTo>
                    <a:pt x="2259593" y="274319"/>
                  </a:lnTo>
                  <a:lnTo>
                    <a:pt x="2301503" y="297941"/>
                  </a:lnTo>
                  <a:lnTo>
                    <a:pt x="2342651" y="321882"/>
                  </a:lnTo>
                  <a:lnTo>
                    <a:pt x="2342651" y="321563"/>
                  </a:lnTo>
                  <a:lnTo>
                    <a:pt x="2384561" y="346709"/>
                  </a:lnTo>
                  <a:lnTo>
                    <a:pt x="2384561" y="347213"/>
                  </a:lnTo>
                  <a:lnTo>
                    <a:pt x="2424185" y="373379"/>
                  </a:lnTo>
                  <a:lnTo>
                    <a:pt x="2424185" y="372617"/>
                  </a:lnTo>
                  <a:lnTo>
                    <a:pt x="2463809" y="400049"/>
                  </a:lnTo>
                  <a:lnTo>
                    <a:pt x="2502671" y="427481"/>
                  </a:lnTo>
                  <a:lnTo>
                    <a:pt x="2540771" y="456437"/>
                  </a:lnTo>
                  <a:lnTo>
                    <a:pt x="2550540" y="464057"/>
                  </a:lnTo>
                  <a:lnTo>
                    <a:pt x="2611685" y="464057"/>
                  </a:lnTo>
                  <a:close/>
                </a:path>
                <a:path w="2611754" h="464185">
                  <a:moveTo>
                    <a:pt x="71129" y="456438"/>
                  </a:moveTo>
                  <a:lnTo>
                    <a:pt x="70367" y="456438"/>
                  </a:lnTo>
                  <a:lnTo>
                    <a:pt x="70367" y="457032"/>
                  </a:lnTo>
                  <a:lnTo>
                    <a:pt x="71129" y="456438"/>
                  </a:lnTo>
                  <a:close/>
                </a:path>
                <a:path w="2611754" h="464185">
                  <a:moveTo>
                    <a:pt x="109229" y="427481"/>
                  </a:moveTo>
                  <a:lnTo>
                    <a:pt x="108467" y="427481"/>
                  </a:lnTo>
                  <a:lnTo>
                    <a:pt x="108467" y="428049"/>
                  </a:lnTo>
                  <a:lnTo>
                    <a:pt x="109229" y="427481"/>
                  </a:lnTo>
                  <a:close/>
                </a:path>
                <a:path w="2611754" h="464185">
                  <a:moveTo>
                    <a:pt x="148091" y="400050"/>
                  </a:moveTo>
                  <a:lnTo>
                    <a:pt x="147329" y="400050"/>
                  </a:lnTo>
                  <a:lnTo>
                    <a:pt x="147329" y="400577"/>
                  </a:lnTo>
                  <a:lnTo>
                    <a:pt x="148091" y="400050"/>
                  </a:lnTo>
                  <a:close/>
                </a:path>
                <a:path w="2611754" h="464185">
                  <a:moveTo>
                    <a:pt x="187715" y="372886"/>
                  </a:moveTo>
                  <a:lnTo>
                    <a:pt x="187715" y="372618"/>
                  </a:lnTo>
                  <a:lnTo>
                    <a:pt x="186953" y="373380"/>
                  </a:lnTo>
                  <a:lnTo>
                    <a:pt x="187715" y="372886"/>
                  </a:lnTo>
                  <a:close/>
                </a:path>
                <a:path w="2611754" h="464185">
                  <a:moveTo>
                    <a:pt x="228101" y="346710"/>
                  </a:moveTo>
                  <a:lnTo>
                    <a:pt x="227339" y="346710"/>
                  </a:lnTo>
                  <a:lnTo>
                    <a:pt x="227339" y="347203"/>
                  </a:lnTo>
                  <a:lnTo>
                    <a:pt x="228101" y="346710"/>
                  </a:lnTo>
                  <a:close/>
                </a:path>
                <a:path w="2611754" h="464185">
                  <a:moveTo>
                    <a:pt x="310397" y="297942"/>
                  </a:moveTo>
                  <a:lnTo>
                    <a:pt x="309635" y="297942"/>
                  </a:lnTo>
                  <a:lnTo>
                    <a:pt x="309635" y="298385"/>
                  </a:lnTo>
                  <a:lnTo>
                    <a:pt x="310397" y="297942"/>
                  </a:lnTo>
                  <a:close/>
                </a:path>
                <a:path w="2611754" h="464185">
                  <a:moveTo>
                    <a:pt x="527567" y="192024"/>
                  </a:moveTo>
                  <a:lnTo>
                    <a:pt x="526805" y="192024"/>
                  </a:lnTo>
                  <a:lnTo>
                    <a:pt x="526805" y="192346"/>
                  </a:lnTo>
                  <a:lnTo>
                    <a:pt x="527567" y="192024"/>
                  </a:lnTo>
                  <a:close/>
                </a:path>
                <a:path w="2611754" h="464185">
                  <a:moveTo>
                    <a:pt x="572525" y="173736"/>
                  </a:moveTo>
                  <a:lnTo>
                    <a:pt x="571763" y="173736"/>
                  </a:lnTo>
                  <a:lnTo>
                    <a:pt x="571763" y="174040"/>
                  </a:lnTo>
                  <a:lnTo>
                    <a:pt x="572525" y="173736"/>
                  </a:lnTo>
                  <a:close/>
                </a:path>
                <a:path w="2611754" h="464185">
                  <a:moveTo>
                    <a:pt x="618245" y="156972"/>
                  </a:moveTo>
                  <a:lnTo>
                    <a:pt x="617483" y="156972"/>
                  </a:lnTo>
                  <a:lnTo>
                    <a:pt x="617483" y="157246"/>
                  </a:lnTo>
                  <a:lnTo>
                    <a:pt x="618245" y="156972"/>
                  </a:lnTo>
                  <a:close/>
                </a:path>
                <a:path w="2611754" h="464185">
                  <a:moveTo>
                    <a:pt x="664727" y="140969"/>
                  </a:moveTo>
                  <a:lnTo>
                    <a:pt x="663965" y="140969"/>
                  </a:lnTo>
                  <a:lnTo>
                    <a:pt x="663965" y="141228"/>
                  </a:lnTo>
                  <a:lnTo>
                    <a:pt x="664727" y="140969"/>
                  </a:lnTo>
                  <a:close/>
                </a:path>
                <a:path w="2611754" h="464185">
                  <a:moveTo>
                    <a:pt x="711209" y="125730"/>
                  </a:moveTo>
                  <a:lnTo>
                    <a:pt x="710447" y="125730"/>
                  </a:lnTo>
                  <a:lnTo>
                    <a:pt x="710447" y="125975"/>
                  </a:lnTo>
                  <a:lnTo>
                    <a:pt x="711209" y="125730"/>
                  </a:lnTo>
                  <a:close/>
                </a:path>
                <a:path w="2611754" h="464185">
                  <a:moveTo>
                    <a:pt x="758453" y="112013"/>
                  </a:moveTo>
                  <a:lnTo>
                    <a:pt x="757691" y="112013"/>
                  </a:lnTo>
                  <a:lnTo>
                    <a:pt x="757691" y="112231"/>
                  </a:lnTo>
                  <a:lnTo>
                    <a:pt x="758453" y="112013"/>
                  </a:lnTo>
                  <a:close/>
                </a:path>
                <a:path w="2611754" h="464185">
                  <a:moveTo>
                    <a:pt x="806459" y="99822"/>
                  </a:moveTo>
                  <a:lnTo>
                    <a:pt x="805697" y="99822"/>
                  </a:lnTo>
                  <a:lnTo>
                    <a:pt x="805697" y="100012"/>
                  </a:lnTo>
                  <a:lnTo>
                    <a:pt x="806459" y="99822"/>
                  </a:lnTo>
                  <a:close/>
                </a:path>
                <a:path w="2611754" h="464185">
                  <a:moveTo>
                    <a:pt x="854465" y="88227"/>
                  </a:moveTo>
                  <a:lnTo>
                    <a:pt x="854465" y="87630"/>
                  </a:lnTo>
                  <a:lnTo>
                    <a:pt x="853703" y="88392"/>
                  </a:lnTo>
                  <a:lnTo>
                    <a:pt x="854465" y="88227"/>
                  </a:lnTo>
                  <a:close/>
                </a:path>
                <a:path w="2611754" h="464185">
                  <a:moveTo>
                    <a:pt x="903233" y="77724"/>
                  </a:moveTo>
                  <a:lnTo>
                    <a:pt x="902471" y="77724"/>
                  </a:lnTo>
                  <a:lnTo>
                    <a:pt x="902471" y="77888"/>
                  </a:lnTo>
                  <a:lnTo>
                    <a:pt x="903233" y="77724"/>
                  </a:lnTo>
                  <a:close/>
                </a:path>
                <a:path w="2611754" h="464185">
                  <a:moveTo>
                    <a:pt x="952001" y="68580"/>
                  </a:moveTo>
                  <a:lnTo>
                    <a:pt x="951239" y="68580"/>
                  </a:lnTo>
                  <a:lnTo>
                    <a:pt x="951239" y="68720"/>
                  </a:lnTo>
                  <a:lnTo>
                    <a:pt x="952001" y="68580"/>
                  </a:lnTo>
                  <a:close/>
                </a:path>
                <a:path w="2611754" h="464185">
                  <a:moveTo>
                    <a:pt x="1001531" y="60198"/>
                  </a:moveTo>
                  <a:lnTo>
                    <a:pt x="1000769" y="60198"/>
                  </a:lnTo>
                  <a:lnTo>
                    <a:pt x="1001531" y="60198"/>
                  </a:lnTo>
                  <a:close/>
                </a:path>
                <a:path w="2611754" h="464185">
                  <a:moveTo>
                    <a:pt x="1152407" y="43433"/>
                  </a:moveTo>
                  <a:lnTo>
                    <a:pt x="1151645" y="43433"/>
                  </a:lnTo>
                  <a:lnTo>
                    <a:pt x="1152407" y="43433"/>
                  </a:lnTo>
                  <a:close/>
                </a:path>
                <a:path w="2611754" h="464185">
                  <a:moveTo>
                    <a:pt x="1203461" y="40386"/>
                  </a:moveTo>
                  <a:lnTo>
                    <a:pt x="1202699" y="40386"/>
                  </a:lnTo>
                  <a:lnTo>
                    <a:pt x="1203461" y="40386"/>
                  </a:lnTo>
                  <a:close/>
                </a:path>
                <a:path w="2611754" h="464185">
                  <a:moveTo>
                    <a:pt x="1254515" y="38100"/>
                  </a:moveTo>
                  <a:lnTo>
                    <a:pt x="1253753" y="38100"/>
                  </a:lnTo>
                  <a:lnTo>
                    <a:pt x="1254515" y="38100"/>
                  </a:lnTo>
                  <a:close/>
                </a:path>
                <a:path w="2611754" h="464185">
                  <a:moveTo>
                    <a:pt x="1409201" y="40430"/>
                  </a:moveTo>
                  <a:lnTo>
                    <a:pt x="1408439" y="40386"/>
                  </a:lnTo>
                  <a:lnTo>
                    <a:pt x="1409201" y="40430"/>
                  </a:lnTo>
                  <a:close/>
                </a:path>
                <a:path w="2611754" h="464185">
                  <a:moveTo>
                    <a:pt x="1460255" y="43502"/>
                  </a:moveTo>
                  <a:lnTo>
                    <a:pt x="1459493" y="43433"/>
                  </a:lnTo>
                  <a:lnTo>
                    <a:pt x="1460255" y="43502"/>
                  </a:lnTo>
                  <a:close/>
                </a:path>
                <a:path w="2611754" h="464185">
                  <a:moveTo>
                    <a:pt x="1611131" y="60325"/>
                  </a:moveTo>
                  <a:lnTo>
                    <a:pt x="1610369" y="60198"/>
                  </a:lnTo>
                  <a:lnTo>
                    <a:pt x="1611131" y="60325"/>
                  </a:lnTo>
                  <a:close/>
                </a:path>
                <a:path w="2611754" h="464185">
                  <a:moveTo>
                    <a:pt x="1660661" y="68720"/>
                  </a:moveTo>
                  <a:lnTo>
                    <a:pt x="1660661" y="68580"/>
                  </a:lnTo>
                  <a:lnTo>
                    <a:pt x="1659899" y="68580"/>
                  </a:lnTo>
                  <a:lnTo>
                    <a:pt x="1660661" y="68720"/>
                  </a:lnTo>
                  <a:close/>
                </a:path>
                <a:path w="2611754" h="464185">
                  <a:moveTo>
                    <a:pt x="1709429" y="77888"/>
                  </a:moveTo>
                  <a:lnTo>
                    <a:pt x="1709429" y="77724"/>
                  </a:lnTo>
                  <a:lnTo>
                    <a:pt x="1708667" y="77724"/>
                  </a:lnTo>
                  <a:lnTo>
                    <a:pt x="1709429" y="77888"/>
                  </a:lnTo>
                  <a:close/>
                </a:path>
                <a:path w="2611754" h="464185">
                  <a:moveTo>
                    <a:pt x="1758197" y="88392"/>
                  </a:moveTo>
                  <a:lnTo>
                    <a:pt x="1757435" y="87630"/>
                  </a:lnTo>
                  <a:lnTo>
                    <a:pt x="1757435" y="88227"/>
                  </a:lnTo>
                  <a:lnTo>
                    <a:pt x="1758197" y="88392"/>
                  </a:lnTo>
                  <a:close/>
                </a:path>
                <a:path w="2611754" h="464185">
                  <a:moveTo>
                    <a:pt x="1806203" y="100012"/>
                  </a:moveTo>
                  <a:lnTo>
                    <a:pt x="1806203" y="99822"/>
                  </a:lnTo>
                  <a:lnTo>
                    <a:pt x="1805441" y="99822"/>
                  </a:lnTo>
                  <a:lnTo>
                    <a:pt x="1806203" y="100012"/>
                  </a:lnTo>
                  <a:close/>
                </a:path>
                <a:path w="2611754" h="464185">
                  <a:moveTo>
                    <a:pt x="1854209" y="112235"/>
                  </a:moveTo>
                  <a:lnTo>
                    <a:pt x="1854209" y="112013"/>
                  </a:lnTo>
                  <a:lnTo>
                    <a:pt x="1853447" y="112013"/>
                  </a:lnTo>
                  <a:lnTo>
                    <a:pt x="1854209" y="112235"/>
                  </a:lnTo>
                  <a:close/>
                </a:path>
                <a:path w="2611754" h="464185">
                  <a:moveTo>
                    <a:pt x="1947935" y="141232"/>
                  </a:moveTo>
                  <a:lnTo>
                    <a:pt x="1947935" y="140969"/>
                  </a:lnTo>
                  <a:lnTo>
                    <a:pt x="1947173" y="140969"/>
                  </a:lnTo>
                  <a:lnTo>
                    <a:pt x="1947935" y="141232"/>
                  </a:lnTo>
                  <a:close/>
                </a:path>
                <a:path w="2611754" h="464185">
                  <a:moveTo>
                    <a:pt x="2085095" y="192346"/>
                  </a:moveTo>
                  <a:lnTo>
                    <a:pt x="2085095" y="192024"/>
                  </a:lnTo>
                  <a:lnTo>
                    <a:pt x="2084333" y="192024"/>
                  </a:lnTo>
                  <a:lnTo>
                    <a:pt x="2085095" y="192346"/>
                  </a:lnTo>
                  <a:close/>
                </a:path>
                <a:path w="2611754" h="464185">
                  <a:moveTo>
                    <a:pt x="2173487" y="231648"/>
                  </a:moveTo>
                  <a:lnTo>
                    <a:pt x="2172725" y="230886"/>
                  </a:lnTo>
                  <a:lnTo>
                    <a:pt x="2172725" y="231293"/>
                  </a:lnTo>
                  <a:lnTo>
                    <a:pt x="2173487" y="231648"/>
                  </a:lnTo>
                  <a:close/>
                </a:path>
                <a:path w="2611754" h="464185">
                  <a:moveTo>
                    <a:pt x="2216921" y="252623"/>
                  </a:moveTo>
                  <a:lnTo>
                    <a:pt x="2216921" y="252221"/>
                  </a:lnTo>
                  <a:lnTo>
                    <a:pt x="2216159" y="252221"/>
                  </a:lnTo>
                  <a:lnTo>
                    <a:pt x="2216921" y="252623"/>
                  </a:lnTo>
                  <a:close/>
                </a:path>
                <a:path w="2611754" h="464185">
                  <a:moveTo>
                    <a:pt x="2343413" y="322325"/>
                  </a:moveTo>
                  <a:lnTo>
                    <a:pt x="2342651" y="321563"/>
                  </a:lnTo>
                  <a:lnTo>
                    <a:pt x="2342651" y="321882"/>
                  </a:lnTo>
                  <a:lnTo>
                    <a:pt x="2343413" y="322325"/>
                  </a:lnTo>
                  <a:close/>
                </a:path>
                <a:path w="2611754" h="464185">
                  <a:moveTo>
                    <a:pt x="2384561" y="347213"/>
                  </a:moveTo>
                  <a:lnTo>
                    <a:pt x="2384561" y="346709"/>
                  </a:lnTo>
                  <a:lnTo>
                    <a:pt x="2383799" y="346709"/>
                  </a:lnTo>
                  <a:lnTo>
                    <a:pt x="2384561" y="347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1817" y="1992630"/>
              <a:ext cx="74717" cy="7086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120511" y="1754378"/>
            <a:ext cx="44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spc="-5" dirty="0">
                <a:latin typeface="Symbol"/>
                <a:cs typeface="Symbol"/>
              </a:rPr>
              <a:t>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4839" y="2062733"/>
            <a:ext cx="9144000" cy="3430270"/>
            <a:chOff x="774839" y="2062733"/>
            <a:chExt cx="9144000" cy="3430270"/>
          </a:xfrm>
        </p:grpSpPr>
        <p:sp>
          <p:nvSpPr>
            <p:cNvPr id="9" name="object 9"/>
            <p:cNvSpPr/>
            <p:nvPr/>
          </p:nvSpPr>
          <p:spPr>
            <a:xfrm>
              <a:off x="774839" y="206273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19">
                  <a:moveTo>
                    <a:pt x="9144000" y="85801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9729" y="2063495"/>
              <a:ext cx="4076700" cy="34290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539617" y="2635250"/>
            <a:ext cx="1017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Scatterer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0041" y="2240531"/>
            <a:ext cx="6261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Arial"/>
                <a:cs typeface="Arial"/>
              </a:rPr>
              <a:t>photon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60163" y="2482088"/>
            <a:ext cx="3213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hv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0151" y="1976120"/>
            <a:ext cx="1131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scattered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2700" b="1" spc="-7" baseline="-30864" dirty="0">
                <a:latin typeface="Arial"/>
                <a:cs typeface="Arial"/>
              </a:rPr>
              <a:t>S’</a:t>
            </a:r>
            <a:endParaRPr sz="2700" baseline="-3086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3405" y="1655060"/>
            <a:ext cx="3352800" cy="14617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87325" algn="l"/>
              </a:tabLst>
            </a:pP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Anisotropy,</a:t>
            </a:r>
            <a:r>
              <a:rPr sz="20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652780" marR="5080" lvl="1" indent="-285750">
              <a:lnSpc>
                <a:spcPts val="2050"/>
              </a:lnSpc>
              <a:spcBef>
                <a:spcPts val="490"/>
              </a:spcBef>
              <a:buChar char="•"/>
              <a:tabLst>
                <a:tab pos="652145" algn="l"/>
                <a:tab pos="65278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Imagine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that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a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photon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is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scattered by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a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particle so </a:t>
            </a:r>
            <a:r>
              <a:rPr sz="1900" spc="-5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that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its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trajectory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is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deflected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by</a:t>
            </a:r>
            <a:r>
              <a:rPr sz="19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an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angle,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θ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58311" y="3373628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1475" y="3359150"/>
            <a:ext cx="1028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Incidenet  Photon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58867" y="3109975"/>
            <a:ext cx="1104265" cy="87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895" marR="5080" indent="-812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Scattering  </a:t>
            </a:r>
            <a:r>
              <a:rPr sz="1400" b="1" spc="-10" dirty="0">
                <a:latin typeface="Arial"/>
                <a:cs typeface="Arial"/>
              </a:rPr>
              <a:t>Angle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</a:t>
            </a:r>
            <a:r>
              <a:rPr sz="1400" b="1" spc="-5" dirty="0">
                <a:latin typeface="Symbol"/>
                <a:cs typeface="Symbol"/>
              </a:rPr>
              <a:t></a:t>
            </a:r>
            <a:r>
              <a:rPr sz="1400" b="1" spc="-5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cos</a:t>
            </a:r>
            <a:r>
              <a:rPr sz="1800" b="1" spc="-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FF3300"/>
                </a:solidFill>
                <a:latin typeface="Symbol"/>
                <a:cs typeface="Symbol"/>
              </a:rPr>
              <a:t>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06573" y="3217418"/>
            <a:ext cx="1068070" cy="1059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hv</a:t>
            </a:r>
            <a:endParaRPr sz="2000">
              <a:latin typeface="Arial"/>
              <a:cs typeface="Arial"/>
            </a:endParaRPr>
          </a:p>
          <a:p>
            <a:pPr marL="12700" marR="5080" indent="-64135" algn="ctr">
              <a:lnSpc>
                <a:spcPct val="100000"/>
              </a:lnSpc>
              <a:spcBef>
                <a:spcPts val="1420"/>
              </a:spcBef>
            </a:pPr>
            <a:r>
              <a:rPr sz="1800" b="1" spc="-5" dirty="0">
                <a:latin typeface="Arial"/>
                <a:cs typeface="Arial"/>
              </a:rPr>
              <a:t>Photon </a:t>
            </a:r>
            <a:r>
              <a:rPr sz="1800" b="1" dirty="0">
                <a:latin typeface="Arial"/>
                <a:cs typeface="Arial"/>
              </a:rPr>
              <a:t> trajectory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7735" y="3119881"/>
            <a:ext cx="3175000" cy="19373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8450" marR="5080" indent="-285750">
              <a:lnSpc>
                <a:spcPts val="2050"/>
              </a:lnSpc>
              <a:spcBef>
                <a:spcPts val="360"/>
              </a:spcBef>
              <a:buChar char="•"/>
              <a:tabLst>
                <a:tab pos="297815" algn="l"/>
                <a:tab pos="29845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Then,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component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of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a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new </a:t>
            </a:r>
            <a:r>
              <a:rPr sz="1900" spc="-5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trajectory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aligned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forward 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direction</a:t>
            </a:r>
            <a:r>
              <a:rPr sz="19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is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cos(θ)</a:t>
            </a:r>
            <a:endParaRPr sz="1900">
              <a:latin typeface="Arial"/>
              <a:cs typeface="Arial"/>
            </a:endParaRPr>
          </a:p>
          <a:p>
            <a:pPr marL="298450" marR="6985" indent="-285750">
              <a:lnSpc>
                <a:spcPts val="2050"/>
              </a:lnSpc>
              <a:spcBef>
                <a:spcPts val="459"/>
              </a:spcBef>
              <a:buChar char="•"/>
              <a:tabLst>
                <a:tab pos="297815" algn="l"/>
                <a:tab pos="29845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Anisotropy is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a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measure of </a:t>
            </a:r>
            <a:r>
              <a:rPr sz="1900" spc="-5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forward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direction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retained 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after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a</a:t>
            </a:r>
            <a:r>
              <a:rPr sz="19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single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scattering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event,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&lt;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cos(θ)&gt;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67199" y="4321555"/>
            <a:ext cx="1143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5080" indent="-2914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Scattering  </a:t>
            </a:r>
            <a:r>
              <a:rPr sz="1800" b="1" dirty="0">
                <a:latin typeface="Arial"/>
                <a:cs typeface="Arial"/>
              </a:rPr>
              <a:t>event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6601" y="5119044"/>
            <a:ext cx="384746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200" spc="22" baseline="-8928" dirty="0">
                <a:latin typeface="Symbol"/>
                <a:cs typeface="Symbol"/>
              </a:rPr>
              <a:t></a:t>
            </a:r>
            <a:r>
              <a:rPr sz="4200" spc="22" baseline="-4960" dirty="0">
                <a:latin typeface="Symbol"/>
                <a:cs typeface="Symbol"/>
              </a:rPr>
              <a:t></a:t>
            </a:r>
            <a:r>
              <a:rPr sz="4200" spc="-637" baseline="-4960" dirty="0">
                <a:latin typeface="Times New Roman"/>
                <a:cs typeface="Times New Roman"/>
              </a:rPr>
              <a:t> </a:t>
            </a:r>
            <a:r>
              <a:rPr sz="4200" spc="37" baseline="-4960" dirty="0">
                <a:latin typeface="Times New Roman"/>
                <a:cs typeface="Times New Roman"/>
              </a:rPr>
              <a:t>1</a:t>
            </a:r>
            <a:r>
              <a:rPr sz="1800" b="1" spc="25" dirty="0">
                <a:latin typeface="Tahoma"/>
                <a:cs typeface="Tahoma"/>
              </a:rPr>
              <a:t>totally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backward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scattering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4839" y="5491734"/>
            <a:ext cx="9144000" cy="858519"/>
            <a:chOff x="774839" y="5491734"/>
            <a:chExt cx="9144000" cy="858519"/>
          </a:xfrm>
        </p:grpSpPr>
        <p:sp>
          <p:nvSpPr>
            <p:cNvPr id="24" name="object 24"/>
            <p:cNvSpPr/>
            <p:nvPr/>
          </p:nvSpPr>
          <p:spPr>
            <a:xfrm>
              <a:off x="774839" y="54917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89346" y="5492496"/>
              <a:ext cx="1318895" cy="107950"/>
            </a:xfrm>
            <a:custGeom>
              <a:avLst/>
              <a:gdLst/>
              <a:ahLst/>
              <a:cxnLst/>
              <a:rect l="l" t="t" r="r" b="b"/>
              <a:pathLst>
                <a:path w="1318895" h="107950">
                  <a:moveTo>
                    <a:pt x="159623" y="6858"/>
                  </a:moveTo>
                  <a:lnTo>
                    <a:pt x="132191" y="0"/>
                  </a:lnTo>
                  <a:lnTo>
                    <a:pt x="0" y="0"/>
                  </a:lnTo>
                  <a:lnTo>
                    <a:pt x="57185" y="18392"/>
                  </a:lnTo>
                  <a:lnTo>
                    <a:pt x="101797" y="31389"/>
                  </a:lnTo>
                  <a:lnTo>
                    <a:pt x="146793" y="43401"/>
                  </a:lnTo>
                  <a:lnTo>
                    <a:pt x="158861" y="46332"/>
                  </a:lnTo>
                  <a:lnTo>
                    <a:pt x="158861" y="6858"/>
                  </a:lnTo>
                  <a:lnTo>
                    <a:pt x="159623" y="6858"/>
                  </a:lnTo>
                  <a:close/>
                </a:path>
                <a:path w="1318895" h="107950">
                  <a:moveTo>
                    <a:pt x="207629" y="19050"/>
                  </a:moveTo>
                  <a:lnTo>
                    <a:pt x="158861" y="6858"/>
                  </a:lnTo>
                  <a:lnTo>
                    <a:pt x="158861" y="46332"/>
                  </a:lnTo>
                  <a:lnTo>
                    <a:pt x="192157" y="54418"/>
                  </a:lnTo>
                  <a:lnTo>
                    <a:pt x="206867" y="57639"/>
                  </a:lnTo>
                  <a:lnTo>
                    <a:pt x="206867" y="19050"/>
                  </a:lnTo>
                  <a:lnTo>
                    <a:pt x="207629" y="19050"/>
                  </a:lnTo>
                  <a:close/>
                </a:path>
                <a:path w="1318895" h="107950">
                  <a:moveTo>
                    <a:pt x="256397" y="28956"/>
                  </a:moveTo>
                  <a:lnTo>
                    <a:pt x="206867" y="19050"/>
                  </a:lnTo>
                  <a:lnTo>
                    <a:pt x="206867" y="57639"/>
                  </a:lnTo>
                  <a:lnTo>
                    <a:pt x="237874" y="64427"/>
                  </a:lnTo>
                  <a:lnTo>
                    <a:pt x="255635" y="67895"/>
                  </a:lnTo>
                  <a:lnTo>
                    <a:pt x="255635" y="28956"/>
                  </a:lnTo>
                  <a:lnTo>
                    <a:pt x="256397" y="28956"/>
                  </a:lnTo>
                  <a:close/>
                </a:path>
                <a:path w="1318895" h="107950">
                  <a:moveTo>
                    <a:pt x="305165" y="38100"/>
                  </a:moveTo>
                  <a:lnTo>
                    <a:pt x="255635" y="28956"/>
                  </a:lnTo>
                  <a:lnTo>
                    <a:pt x="255635" y="67895"/>
                  </a:lnTo>
                  <a:lnTo>
                    <a:pt x="283932" y="73419"/>
                  </a:lnTo>
                  <a:lnTo>
                    <a:pt x="304403" y="76933"/>
                  </a:lnTo>
                  <a:lnTo>
                    <a:pt x="304403" y="38100"/>
                  </a:lnTo>
                  <a:lnTo>
                    <a:pt x="305165" y="38100"/>
                  </a:lnTo>
                  <a:close/>
                </a:path>
                <a:path w="1318895" h="107950">
                  <a:moveTo>
                    <a:pt x="659495" y="107324"/>
                  </a:moveTo>
                  <a:lnTo>
                    <a:pt x="659495" y="69342"/>
                  </a:lnTo>
                  <a:lnTo>
                    <a:pt x="606917" y="68580"/>
                  </a:lnTo>
                  <a:lnTo>
                    <a:pt x="555863" y="66294"/>
                  </a:lnTo>
                  <a:lnTo>
                    <a:pt x="504809" y="63246"/>
                  </a:lnTo>
                  <a:lnTo>
                    <a:pt x="454517" y="58674"/>
                  </a:lnTo>
                  <a:lnTo>
                    <a:pt x="404225" y="53340"/>
                  </a:lnTo>
                  <a:lnTo>
                    <a:pt x="353933" y="46482"/>
                  </a:lnTo>
                  <a:lnTo>
                    <a:pt x="304403" y="38100"/>
                  </a:lnTo>
                  <a:lnTo>
                    <a:pt x="304403" y="76933"/>
                  </a:lnTo>
                  <a:lnTo>
                    <a:pt x="330313" y="81381"/>
                  </a:lnTo>
                  <a:lnTo>
                    <a:pt x="377005" y="88302"/>
                  </a:lnTo>
                  <a:lnTo>
                    <a:pt x="423993" y="94172"/>
                  </a:lnTo>
                  <a:lnTo>
                    <a:pt x="471262" y="98979"/>
                  </a:lnTo>
                  <a:lnTo>
                    <a:pt x="518797" y="102712"/>
                  </a:lnTo>
                  <a:lnTo>
                    <a:pt x="566584" y="105359"/>
                  </a:lnTo>
                  <a:lnTo>
                    <a:pt x="614608" y="106911"/>
                  </a:lnTo>
                  <a:lnTo>
                    <a:pt x="659495" y="107324"/>
                  </a:lnTo>
                  <a:close/>
                </a:path>
                <a:path w="1318895" h="107950">
                  <a:moveTo>
                    <a:pt x="354695" y="46482"/>
                  </a:moveTo>
                  <a:lnTo>
                    <a:pt x="353933" y="46355"/>
                  </a:lnTo>
                  <a:lnTo>
                    <a:pt x="354695" y="46482"/>
                  </a:lnTo>
                  <a:close/>
                </a:path>
                <a:path w="1318895" h="107950">
                  <a:moveTo>
                    <a:pt x="505571" y="63246"/>
                  </a:moveTo>
                  <a:lnTo>
                    <a:pt x="504809" y="63177"/>
                  </a:lnTo>
                  <a:lnTo>
                    <a:pt x="505571" y="63246"/>
                  </a:lnTo>
                  <a:close/>
                </a:path>
                <a:path w="1318895" h="107950">
                  <a:moveTo>
                    <a:pt x="556625" y="66294"/>
                  </a:moveTo>
                  <a:lnTo>
                    <a:pt x="555863" y="66249"/>
                  </a:lnTo>
                  <a:lnTo>
                    <a:pt x="556625" y="66294"/>
                  </a:lnTo>
                  <a:close/>
                </a:path>
                <a:path w="1318895" h="107950">
                  <a:moveTo>
                    <a:pt x="607679" y="68580"/>
                  </a:moveTo>
                  <a:lnTo>
                    <a:pt x="606917" y="68546"/>
                  </a:lnTo>
                  <a:lnTo>
                    <a:pt x="607679" y="68580"/>
                  </a:lnTo>
                  <a:close/>
                </a:path>
                <a:path w="1318895" h="107950">
                  <a:moveTo>
                    <a:pt x="762365" y="104460"/>
                  </a:moveTo>
                  <a:lnTo>
                    <a:pt x="762365" y="66294"/>
                  </a:lnTo>
                  <a:lnTo>
                    <a:pt x="710549" y="68580"/>
                  </a:lnTo>
                  <a:lnTo>
                    <a:pt x="659111" y="69336"/>
                  </a:lnTo>
                  <a:lnTo>
                    <a:pt x="659495" y="69342"/>
                  </a:lnTo>
                  <a:lnTo>
                    <a:pt x="659495" y="107324"/>
                  </a:lnTo>
                  <a:lnTo>
                    <a:pt x="662855" y="107354"/>
                  </a:lnTo>
                  <a:lnTo>
                    <a:pt x="711311" y="106680"/>
                  </a:lnTo>
                  <a:lnTo>
                    <a:pt x="762365" y="104460"/>
                  </a:lnTo>
                  <a:close/>
                </a:path>
                <a:path w="1318895" h="107950">
                  <a:moveTo>
                    <a:pt x="813419" y="101480"/>
                  </a:moveTo>
                  <a:lnTo>
                    <a:pt x="813419" y="63246"/>
                  </a:lnTo>
                  <a:lnTo>
                    <a:pt x="761603" y="66294"/>
                  </a:lnTo>
                  <a:lnTo>
                    <a:pt x="762365" y="66294"/>
                  </a:lnTo>
                  <a:lnTo>
                    <a:pt x="762365" y="104460"/>
                  </a:lnTo>
                  <a:lnTo>
                    <a:pt x="763889" y="104394"/>
                  </a:lnTo>
                  <a:lnTo>
                    <a:pt x="813419" y="101480"/>
                  </a:lnTo>
                  <a:close/>
                </a:path>
                <a:path w="1318895" h="107950">
                  <a:moveTo>
                    <a:pt x="964295" y="84878"/>
                  </a:moveTo>
                  <a:lnTo>
                    <a:pt x="964295" y="46482"/>
                  </a:lnTo>
                  <a:lnTo>
                    <a:pt x="914003" y="53340"/>
                  </a:lnTo>
                  <a:lnTo>
                    <a:pt x="863711" y="58674"/>
                  </a:lnTo>
                  <a:lnTo>
                    <a:pt x="812657" y="63246"/>
                  </a:lnTo>
                  <a:lnTo>
                    <a:pt x="813419" y="63246"/>
                  </a:lnTo>
                  <a:lnTo>
                    <a:pt x="813419" y="101480"/>
                  </a:lnTo>
                  <a:lnTo>
                    <a:pt x="815705" y="101346"/>
                  </a:lnTo>
                  <a:lnTo>
                    <a:pt x="863717" y="97230"/>
                  </a:lnTo>
                  <a:lnTo>
                    <a:pt x="911420" y="92023"/>
                  </a:lnTo>
                  <a:lnTo>
                    <a:pt x="958801" y="85737"/>
                  </a:lnTo>
                  <a:lnTo>
                    <a:pt x="964295" y="84878"/>
                  </a:lnTo>
                  <a:close/>
                </a:path>
                <a:path w="1318895" h="107950">
                  <a:moveTo>
                    <a:pt x="1013825" y="76948"/>
                  </a:moveTo>
                  <a:lnTo>
                    <a:pt x="1013825" y="38100"/>
                  </a:lnTo>
                  <a:lnTo>
                    <a:pt x="963533" y="46482"/>
                  </a:lnTo>
                  <a:lnTo>
                    <a:pt x="964295" y="46482"/>
                  </a:lnTo>
                  <a:lnTo>
                    <a:pt x="964295" y="84878"/>
                  </a:lnTo>
                  <a:lnTo>
                    <a:pt x="1005846" y="78384"/>
                  </a:lnTo>
                  <a:lnTo>
                    <a:pt x="1013825" y="76948"/>
                  </a:lnTo>
                  <a:close/>
                </a:path>
                <a:path w="1318895" h="107950">
                  <a:moveTo>
                    <a:pt x="1062593" y="67928"/>
                  </a:moveTo>
                  <a:lnTo>
                    <a:pt x="1062593" y="28956"/>
                  </a:lnTo>
                  <a:lnTo>
                    <a:pt x="1013063" y="38100"/>
                  </a:lnTo>
                  <a:lnTo>
                    <a:pt x="1013825" y="38100"/>
                  </a:lnTo>
                  <a:lnTo>
                    <a:pt x="1013825" y="76948"/>
                  </a:lnTo>
                  <a:lnTo>
                    <a:pt x="1052541" y="69978"/>
                  </a:lnTo>
                  <a:lnTo>
                    <a:pt x="1062593" y="67928"/>
                  </a:lnTo>
                  <a:close/>
                </a:path>
                <a:path w="1318895" h="107950">
                  <a:moveTo>
                    <a:pt x="1111361" y="57683"/>
                  </a:moveTo>
                  <a:lnTo>
                    <a:pt x="1111361" y="19050"/>
                  </a:lnTo>
                  <a:lnTo>
                    <a:pt x="1061831" y="28956"/>
                  </a:lnTo>
                  <a:lnTo>
                    <a:pt x="1062593" y="28956"/>
                  </a:lnTo>
                  <a:lnTo>
                    <a:pt x="1062593" y="67928"/>
                  </a:lnTo>
                  <a:lnTo>
                    <a:pt x="1098873" y="60530"/>
                  </a:lnTo>
                  <a:lnTo>
                    <a:pt x="1111361" y="57683"/>
                  </a:lnTo>
                  <a:close/>
                </a:path>
                <a:path w="1318895" h="107950">
                  <a:moveTo>
                    <a:pt x="1159367" y="46386"/>
                  </a:moveTo>
                  <a:lnTo>
                    <a:pt x="1159367" y="6858"/>
                  </a:lnTo>
                  <a:lnTo>
                    <a:pt x="1110599" y="19050"/>
                  </a:lnTo>
                  <a:lnTo>
                    <a:pt x="1111361" y="19050"/>
                  </a:lnTo>
                  <a:lnTo>
                    <a:pt x="1111361" y="57683"/>
                  </a:lnTo>
                  <a:lnTo>
                    <a:pt x="1144827" y="50053"/>
                  </a:lnTo>
                  <a:lnTo>
                    <a:pt x="1159367" y="46386"/>
                  </a:lnTo>
                  <a:close/>
                </a:path>
                <a:path w="1318895" h="107950">
                  <a:moveTo>
                    <a:pt x="1318807" y="0"/>
                  </a:moveTo>
                  <a:lnTo>
                    <a:pt x="1186037" y="0"/>
                  </a:lnTo>
                  <a:lnTo>
                    <a:pt x="1158605" y="6858"/>
                  </a:lnTo>
                  <a:lnTo>
                    <a:pt x="1159367" y="6858"/>
                  </a:lnTo>
                  <a:lnTo>
                    <a:pt x="1159367" y="46386"/>
                  </a:lnTo>
                  <a:lnTo>
                    <a:pt x="1190391" y="38560"/>
                  </a:lnTo>
                  <a:lnTo>
                    <a:pt x="1235551" y="26063"/>
                  </a:lnTo>
                  <a:lnTo>
                    <a:pt x="1280292" y="12575"/>
                  </a:lnTo>
                  <a:lnTo>
                    <a:pt x="13188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92001" y="5753786"/>
            <a:ext cx="20320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10" dirty="0">
                <a:latin typeface="Symbol"/>
                <a:cs typeface="Symbol"/>
              </a:rPr>
              <a:t>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7387" y="5692068"/>
            <a:ext cx="110426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800" spc="10" dirty="0">
                <a:latin typeface="Times New Roman"/>
                <a:cs typeface="Times New Roman"/>
              </a:rPr>
              <a:t>g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Symbol"/>
                <a:cs typeface="Symbol"/>
              </a:rPr>
              <a:t>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4200" spc="15" baseline="32738" dirty="0">
                <a:latin typeface="Symbol"/>
                <a:cs typeface="Symbol"/>
              </a:rPr>
              <a:t></a:t>
            </a:r>
            <a:r>
              <a:rPr sz="4200" spc="97" baseline="32738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0053" y="5825744"/>
            <a:ext cx="2132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Biological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Tissues: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0.65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&lt;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g &lt;0.95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992001" y="6328338"/>
            <a:ext cx="20320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10" dirty="0">
                <a:latin typeface="Symbol"/>
                <a:cs typeface="Symbol"/>
              </a:rPr>
              <a:t>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1966601" y="6098214"/>
            <a:ext cx="532130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800" spc="10" dirty="0">
                <a:latin typeface="Symbol"/>
                <a:cs typeface="Symbol"/>
              </a:rPr>
              <a:t>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4200" spc="15" baseline="-20833" dirty="0">
                <a:latin typeface="Times New Roman"/>
                <a:cs typeface="Times New Roman"/>
              </a:rPr>
              <a:t>1</a:t>
            </a:r>
            <a:endParaRPr sz="4200" baseline="-20833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17603" y="5825744"/>
            <a:ext cx="3031490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isotropic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scattering</a:t>
            </a:r>
            <a:endParaRPr sz="1800">
              <a:latin typeface="Tahoma"/>
              <a:cs typeface="Tahoma"/>
            </a:endParaRPr>
          </a:p>
          <a:p>
            <a:pPr marL="78740">
              <a:lnSpc>
                <a:spcPct val="100000"/>
              </a:lnSpc>
              <a:spcBef>
                <a:spcPts val="1805"/>
              </a:spcBef>
            </a:pPr>
            <a:r>
              <a:rPr sz="1800" b="1" dirty="0">
                <a:latin typeface="Tahoma"/>
                <a:cs typeface="Tahoma"/>
              </a:rPr>
              <a:t>totally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forward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scattering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0947" y="1546097"/>
            <a:ext cx="3253740" cy="13746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3405" y="1634744"/>
            <a:ext cx="3448050" cy="10763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86690" marR="5080" indent="-174625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187325" algn="l"/>
              </a:tabLst>
            </a:pP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Reduced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Scattering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 Coefficient,</a:t>
            </a:r>
            <a:r>
              <a:rPr sz="2600" b="1" spc="-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μs’</a:t>
            </a:r>
            <a:r>
              <a:rPr sz="2600" b="1" spc="-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[1/m]</a:t>
            </a:r>
            <a:endParaRPr sz="2600">
              <a:latin typeface="Arial"/>
              <a:cs typeface="Arial"/>
            </a:endParaRPr>
          </a:p>
          <a:p>
            <a:pPr marL="652780" lvl="1" indent="-286385">
              <a:lnSpc>
                <a:spcPct val="100000"/>
              </a:lnSpc>
              <a:spcBef>
                <a:spcPts val="15"/>
              </a:spcBef>
              <a:buChar char="•"/>
              <a:tabLst>
                <a:tab pos="652145" algn="l"/>
                <a:tab pos="652780" algn="l"/>
              </a:tabLst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μs’</a:t>
            </a:r>
            <a:r>
              <a:rPr sz="2200" spc="-4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incorporates</a:t>
            </a:r>
            <a:r>
              <a:rPr sz="22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3485" y="2617715"/>
            <a:ext cx="30308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2200" spc="-4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coefficient,</a:t>
            </a:r>
            <a:r>
              <a:rPr sz="2200" spc="-4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μs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74839" y="2919983"/>
            <a:ext cx="9144000" cy="1715770"/>
            <a:chOff x="774839" y="2919983"/>
            <a:chExt cx="9144000" cy="1715770"/>
          </a:xfrm>
        </p:grpSpPr>
        <p:sp>
          <p:nvSpPr>
            <p:cNvPr id="8" name="object 8"/>
            <p:cNvSpPr/>
            <p:nvPr/>
          </p:nvSpPr>
          <p:spPr>
            <a:xfrm>
              <a:off x="774839" y="291998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0947" y="2920745"/>
              <a:ext cx="3253740" cy="17145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62335" y="2851579"/>
            <a:ext cx="3764915" cy="12458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370"/>
              </a:spcBef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22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22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anisotropy</a:t>
            </a:r>
            <a:r>
              <a:rPr sz="22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factor,</a:t>
            </a:r>
            <a:r>
              <a:rPr sz="22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  <a:p>
            <a:pPr marL="423545">
              <a:lnSpc>
                <a:spcPct val="100000"/>
              </a:lnSpc>
              <a:spcBef>
                <a:spcPts val="335"/>
              </a:spcBef>
            </a:pPr>
            <a:r>
              <a:rPr sz="2550" spc="130" dirty="0">
                <a:latin typeface="Symbol"/>
                <a:cs typeface="Symbol"/>
              </a:rPr>
              <a:t></a:t>
            </a:r>
            <a:r>
              <a:rPr sz="2250" spc="-7" baseline="-24074" dirty="0">
                <a:latin typeface="Times New Roman"/>
                <a:cs typeface="Times New Roman"/>
              </a:rPr>
              <a:t>s</a:t>
            </a:r>
            <a:r>
              <a:rPr sz="2250" spc="-52" baseline="-24074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'</a:t>
            </a:r>
            <a:r>
              <a:rPr sz="2550" spc="-33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Symbol"/>
                <a:cs typeface="Symbol"/>
              </a:rPr>
              <a:t>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spc="-210" dirty="0">
                <a:latin typeface="Times New Roman"/>
                <a:cs typeface="Times New Roman"/>
              </a:rPr>
              <a:t>(</a:t>
            </a:r>
            <a:r>
              <a:rPr sz="2550" spc="5" dirty="0">
                <a:latin typeface="Times New Roman"/>
                <a:cs typeface="Times New Roman"/>
              </a:rPr>
              <a:t>1</a:t>
            </a:r>
            <a:r>
              <a:rPr sz="2550" spc="-33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Symbol"/>
                <a:cs typeface="Symbol"/>
              </a:rPr>
              <a:t></a:t>
            </a:r>
            <a:r>
              <a:rPr sz="2550" spc="-140" dirty="0">
                <a:latin typeface="Times New Roman"/>
                <a:cs typeface="Times New Roman"/>
              </a:rPr>
              <a:t> </a:t>
            </a:r>
            <a:r>
              <a:rPr sz="2550" spc="70" dirty="0">
                <a:latin typeface="Times New Roman"/>
                <a:cs typeface="Times New Roman"/>
              </a:rPr>
              <a:t>g</a:t>
            </a:r>
            <a:r>
              <a:rPr sz="2550" spc="-5" dirty="0">
                <a:latin typeface="Times New Roman"/>
                <a:cs typeface="Times New Roman"/>
              </a:rPr>
              <a:t>)</a:t>
            </a:r>
            <a:r>
              <a:rPr sz="2550" spc="130" dirty="0">
                <a:latin typeface="Symbol"/>
                <a:cs typeface="Symbol"/>
              </a:rPr>
              <a:t></a:t>
            </a:r>
            <a:r>
              <a:rPr sz="2250" spc="-7" baseline="-24074" dirty="0">
                <a:latin typeface="Times New Roman"/>
                <a:cs typeface="Times New Roman"/>
              </a:rPr>
              <a:t>s</a:t>
            </a:r>
            <a:endParaRPr sz="2250" baseline="-24074">
              <a:latin typeface="Times New Roman"/>
              <a:cs typeface="Times New Roman"/>
            </a:endParaRPr>
          </a:p>
          <a:p>
            <a:pPr marL="323850" indent="-285750">
              <a:lnSpc>
                <a:spcPct val="100000"/>
              </a:lnSpc>
              <a:spcBef>
                <a:spcPts val="660"/>
              </a:spcBef>
              <a:buChar char="•"/>
              <a:tabLst>
                <a:tab pos="323215" algn="l"/>
                <a:tab pos="323850" algn="l"/>
              </a:tabLst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μs’</a:t>
            </a:r>
            <a:r>
              <a:rPr sz="22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can</a:t>
            </a:r>
            <a:r>
              <a:rPr sz="22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be</a:t>
            </a:r>
            <a:r>
              <a:rPr sz="22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regarded</a:t>
            </a:r>
            <a:r>
              <a:rPr sz="22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as</a:t>
            </a:r>
            <a:r>
              <a:rPr sz="22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an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4839" y="4494148"/>
            <a:ext cx="9144000" cy="998855"/>
            <a:chOff x="774839" y="4494148"/>
            <a:chExt cx="9144000" cy="998855"/>
          </a:xfrm>
        </p:grpSpPr>
        <p:sp>
          <p:nvSpPr>
            <p:cNvPr id="12" name="object 12"/>
            <p:cNvSpPr/>
            <p:nvPr/>
          </p:nvSpPr>
          <p:spPr>
            <a:xfrm>
              <a:off x="6272082" y="4501133"/>
              <a:ext cx="49530" cy="134620"/>
            </a:xfrm>
            <a:custGeom>
              <a:avLst/>
              <a:gdLst/>
              <a:ahLst/>
              <a:cxnLst/>
              <a:rect l="l" t="t" r="r" b="b"/>
              <a:pathLst>
                <a:path w="49529" h="134620">
                  <a:moveTo>
                    <a:pt x="49343" y="0"/>
                  </a:moveTo>
                  <a:lnTo>
                    <a:pt x="0" y="134112"/>
                  </a:lnTo>
                </a:path>
              </a:pathLst>
            </a:custGeom>
            <a:ln w="1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23367" y="4501133"/>
              <a:ext cx="49530" cy="134620"/>
            </a:xfrm>
            <a:custGeom>
              <a:avLst/>
              <a:gdLst/>
              <a:ahLst/>
              <a:cxnLst/>
              <a:rect l="l" t="t" r="r" b="b"/>
              <a:pathLst>
                <a:path w="49529" h="134620">
                  <a:moveTo>
                    <a:pt x="0" y="0"/>
                  </a:moveTo>
                  <a:lnTo>
                    <a:pt x="49343" y="134112"/>
                  </a:lnTo>
                </a:path>
              </a:pathLst>
            </a:custGeom>
            <a:ln w="1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839" y="463448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73485" y="4004556"/>
            <a:ext cx="3244215" cy="89789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15"/>
              </a:spcBef>
            </a:pPr>
            <a:r>
              <a:rPr sz="2200" b="1" spc="-5" dirty="0">
                <a:solidFill>
                  <a:srgbClr val="002828"/>
                </a:solidFill>
                <a:latin typeface="Arial"/>
                <a:cs typeface="Arial"/>
              </a:rPr>
              <a:t>effective</a:t>
            </a:r>
            <a:r>
              <a:rPr sz="2200" b="1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828"/>
                </a:solidFill>
                <a:latin typeface="Arial"/>
                <a:cs typeface="Arial"/>
              </a:rPr>
              <a:t>isotropic </a:t>
            </a:r>
            <a:r>
              <a:rPr sz="2200" b="1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2200" b="1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coefficient</a:t>
            </a:r>
            <a:r>
              <a:rPr sz="2200" spc="-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that </a:t>
            </a:r>
            <a:r>
              <a:rPr sz="2200" spc="-6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represent</a:t>
            </a:r>
            <a:r>
              <a:rPr sz="22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22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cumulative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10947" y="4628559"/>
            <a:ext cx="3253740" cy="661670"/>
            <a:chOff x="6210947" y="4628559"/>
            <a:chExt cx="3253740" cy="66167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0947" y="4635245"/>
              <a:ext cx="3253740" cy="685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261988" y="4635245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10092" y="0"/>
                  </a:moveTo>
                  <a:lnTo>
                    <a:pt x="0" y="27431"/>
                  </a:lnTo>
                </a:path>
              </a:pathLst>
            </a:custGeom>
            <a:ln w="1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61988" y="4662677"/>
              <a:ext cx="59690" cy="161925"/>
            </a:xfrm>
            <a:custGeom>
              <a:avLst/>
              <a:gdLst/>
              <a:ahLst/>
              <a:cxnLst/>
              <a:rect l="l" t="t" r="r" b="b"/>
              <a:pathLst>
                <a:path w="59689" h="161925">
                  <a:moveTo>
                    <a:pt x="0" y="0"/>
                  </a:moveTo>
                  <a:lnTo>
                    <a:pt x="59436" y="161544"/>
                  </a:lnTo>
                </a:path>
              </a:pathLst>
            </a:custGeom>
            <a:ln w="1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72710" y="4635245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0" y="0"/>
                  </a:moveTo>
                  <a:lnTo>
                    <a:pt x="10092" y="27431"/>
                  </a:lnTo>
                </a:path>
              </a:pathLst>
            </a:custGeom>
            <a:ln w="1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23367" y="4662677"/>
              <a:ext cx="59690" cy="161925"/>
            </a:xfrm>
            <a:custGeom>
              <a:avLst/>
              <a:gdLst/>
              <a:ahLst/>
              <a:cxnLst/>
              <a:rect l="l" t="t" r="r" b="b"/>
              <a:pathLst>
                <a:path w="59690" h="161925">
                  <a:moveTo>
                    <a:pt x="59435" y="0"/>
                  </a:moveTo>
                  <a:lnTo>
                    <a:pt x="0" y="161544"/>
                  </a:lnTo>
                </a:path>
              </a:pathLst>
            </a:custGeom>
            <a:ln w="1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01675" y="4959857"/>
              <a:ext cx="59055" cy="323215"/>
            </a:xfrm>
            <a:custGeom>
              <a:avLst/>
              <a:gdLst/>
              <a:ahLst/>
              <a:cxnLst/>
              <a:rect l="l" t="t" r="r" b="b"/>
              <a:pathLst>
                <a:path w="59054" h="323214">
                  <a:moveTo>
                    <a:pt x="58674" y="0"/>
                  </a:moveTo>
                  <a:lnTo>
                    <a:pt x="0" y="161543"/>
                  </a:lnTo>
                  <a:lnTo>
                    <a:pt x="58674" y="323087"/>
                  </a:lnTo>
                </a:path>
              </a:pathLst>
            </a:custGeom>
            <a:ln w="1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55471" y="4959857"/>
              <a:ext cx="59690" cy="323215"/>
            </a:xfrm>
            <a:custGeom>
              <a:avLst/>
              <a:gdLst/>
              <a:ahLst/>
              <a:cxnLst/>
              <a:rect l="l" t="t" r="r" b="b"/>
              <a:pathLst>
                <a:path w="59690" h="323214">
                  <a:moveTo>
                    <a:pt x="0" y="0"/>
                  </a:moveTo>
                  <a:lnTo>
                    <a:pt x="59436" y="161543"/>
                  </a:lnTo>
                  <a:lnTo>
                    <a:pt x="0" y="323087"/>
                  </a:lnTo>
                </a:path>
              </a:pathLst>
            </a:custGeom>
            <a:ln w="1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23183" y="4446077"/>
            <a:ext cx="641350" cy="3517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100" spc="20" dirty="0">
                <a:latin typeface="Symbol"/>
                <a:cs typeface="Symbol"/>
              </a:rPr>
              <a:t>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Times New Roman"/>
                <a:cs typeface="Times New Roman"/>
              </a:rPr>
              <a:t>26</a:t>
            </a:r>
            <a:r>
              <a:rPr sz="1800" i="1" spc="37" baseline="43981" dirty="0">
                <a:latin typeface="Times New Roman"/>
                <a:cs typeface="Times New Roman"/>
              </a:rPr>
              <a:t>o</a:t>
            </a:r>
            <a:endParaRPr sz="1800" baseline="43981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387735" y="4809228"/>
            <a:ext cx="3388360" cy="96456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98450" marR="5080">
              <a:lnSpc>
                <a:spcPct val="80000"/>
              </a:lnSpc>
              <a:spcBef>
                <a:spcPts val="630"/>
              </a:spcBef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effect</a:t>
            </a:r>
            <a:r>
              <a:rPr sz="22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22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several</a:t>
            </a:r>
            <a:r>
              <a:rPr sz="22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forward- </a:t>
            </a:r>
            <a:r>
              <a:rPr sz="2200" spc="-59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22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events</a:t>
            </a:r>
            <a:endParaRPr sz="220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Special</a:t>
            </a:r>
            <a:r>
              <a:rPr sz="2200" spc="-5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significant</a:t>
            </a:r>
            <a:r>
              <a:rPr sz="2200" spc="-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with</a:t>
            </a:r>
            <a:endParaRPr sz="2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3485" y="5680955"/>
            <a:ext cx="3307079" cy="62928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30"/>
              </a:spcBef>
            </a:pP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respect to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photon diffusion </a:t>
            </a:r>
            <a:r>
              <a:rPr sz="2200" spc="-6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theory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17799" y="4796566"/>
            <a:ext cx="2600325" cy="9004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840"/>
              </a:spcBef>
              <a:tabLst>
                <a:tab pos="568325" algn="l"/>
                <a:tab pos="1275080" algn="l"/>
              </a:tabLst>
            </a:pPr>
            <a:r>
              <a:rPr sz="2100" i="1" spc="15" dirty="0">
                <a:latin typeface="Times New Roman"/>
                <a:cs typeface="Times New Roman"/>
              </a:rPr>
              <a:t>g</a:t>
            </a:r>
            <a:r>
              <a:rPr sz="2100" i="1" spc="100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Symbol"/>
                <a:cs typeface="Symbol"/>
              </a:rPr>
              <a:t></a:t>
            </a:r>
            <a:r>
              <a:rPr sz="2100" spc="20" dirty="0">
                <a:latin typeface="Times New Roman"/>
                <a:cs typeface="Times New Roman"/>
              </a:rPr>
              <a:t>	</a:t>
            </a:r>
            <a:r>
              <a:rPr sz="2100" spc="15" dirty="0">
                <a:latin typeface="Times New Roman"/>
                <a:cs typeface="Times New Roman"/>
              </a:rPr>
              <a:t>cos</a:t>
            </a:r>
            <a:r>
              <a:rPr sz="2250" i="1" spc="15" dirty="0">
                <a:latin typeface="Symbol"/>
                <a:cs typeface="Symbol"/>
              </a:rPr>
              <a:t></a:t>
            </a:r>
            <a:r>
              <a:rPr sz="2250" spc="15" dirty="0">
                <a:latin typeface="Times New Roman"/>
                <a:cs typeface="Times New Roman"/>
              </a:rPr>
              <a:t>	</a:t>
            </a:r>
            <a:r>
              <a:rPr sz="2100" spc="20" dirty="0">
                <a:latin typeface="Symbol"/>
                <a:cs typeface="Symbol"/>
              </a:rPr>
              <a:t>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Times New Roman"/>
                <a:cs typeface="Times New Roman"/>
              </a:rPr>
              <a:t>0.90</a:t>
            </a:r>
            <a:endParaRPr sz="21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45"/>
              </a:spcBef>
            </a:pPr>
            <a:r>
              <a:rPr sz="2250" i="1" spc="5" dirty="0">
                <a:latin typeface="Symbol"/>
                <a:cs typeface="Symbol"/>
              </a:rPr>
              <a:t></a:t>
            </a:r>
            <a:r>
              <a:rPr sz="1800" i="1" spc="7" baseline="-25462" dirty="0">
                <a:latin typeface="Times New Roman"/>
                <a:cs typeface="Times New Roman"/>
              </a:rPr>
              <a:t>s</a:t>
            </a:r>
            <a:r>
              <a:rPr sz="1800" i="1" spc="300" baseline="-25462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'</a:t>
            </a:r>
            <a:r>
              <a:rPr sz="2100" spc="-120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Symbol"/>
                <a:cs typeface="Symbol"/>
              </a:rPr>
              <a:t>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Times New Roman"/>
                <a:cs typeface="Times New Roman"/>
              </a:rPr>
              <a:t>(1</a:t>
            </a:r>
            <a:r>
              <a:rPr sz="2100" spc="10" dirty="0">
                <a:latin typeface="Symbol"/>
                <a:cs typeface="Symbol"/>
              </a:rPr>
              <a:t>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i="1" spc="70" dirty="0">
                <a:latin typeface="Times New Roman"/>
                <a:cs typeface="Times New Roman"/>
              </a:rPr>
              <a:t>g</a:t>
            </a:r>
            <a:r>
              <a:rPr sz="2100" spc="70" dirty="0">
                <a:latin typeface="Times New Roman"/>
                <a:cs typeface="Times New Roman"/>
              </a:rPr>
              <a:t>)</a:t>
            </a:r>
            <a:r>
              <a:rPr sz="2250" i="1" spc="70" dirty="0">
                <a:latin typeface="Symbol"/>
                <a:cs typeface="Symbol"/>
              </a:rPr>
              <a:t></a:t>
            </a:r>
            <a:r>
              <a:rPr sz="1800" i="1" spc="104" baseline="-25462" dirty="0">
                <a:latin typeface="Times New Roman"/>
                <a:cs typeface="Times New Roman"/>
              </a:rPr>
              <a:t>s</a:t>
            </a:r>
            <a:r>
              <a:rPr sz="1800" i="1" spc="644" baseline="-25462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Symbol"/>
                <a:cs typeface="Symbol"/>
              </a:rPr>
              <a:t>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Times New Roman"/>
                <a:cs typeface="Times New Roman"/>
              </a:rPr>
              <a:t>0.10</a:t>
            </a:r>
            <a:r>
              <a:rPr sz="2250" i="1" spc="15" dirty="0">
                <a:latin typeface="Symbol"/>
                <a:cs typeface="Symbol"/>
              </a:rPr>
              <a:t></a:t>
            </a:r>
            <a:r>
              <a:rPr sz="1800" i="1" spc="22" baseline="-25462" dirty="0">
                <a:latin typeface="Times New Roman"/>
                <a:cs typeface="Times New Roman"/>
              </a:rPr>
              <a:t>s</a:t>
            </a:r>
            <a:endParaRPr sz="1800" baseline="-25462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13989" y="5671351"/>
            <a:ext cx="3355975" cy="8578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70"/>
              </a:spcBef>
            </a:pPr>
            <a:r>
              <a:rPr sz="2100" i="1" spc="5" dirty="0">
                <a:latin typeface="Times New Roman"/>
                <a:cs typeface="Times New Roman"/>
              </a:rPr>
              <a:t>mp</a:t>
            </a:r>
            <a:r>
              <a:rPr sz="2100" i="1" spc="10" dirty="0">
                <a:latin typeface="Times New Roman"/>
                <a:cs typeface="Times New Roman"/>
              </a:rPr>
              <a:t>f</a:t>
            </a:r>
            <a:r>
              <a:rPr sz="2100" i="1" dirty="0">
                <a:latin typeface="Times New Roman"/>
                <a:cs typeface="Times New Roman"/>
              </a:rPr>
              <a:t> </a:t>
            </a:r>
            <a:r>
              <a:rPr sz="2100" i="1" spc="-85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Symbol"/>
                <a:cs typeface="Symbol"/>
              </a:rPr>
              <a:t></a:t>
            </a:r>
            <a:r>
              <a:rPr sz="2100" spc="-270" dirty="0">
                <a:latin typeface="Times New Roman"/>
                <a:cs typeface="Times New Roman"/>
              </a:rPr>
              <a:t> </a:t>
            </a:r>
            <a:r>
              <a:rPr sz="2100" spc="135" dirty="0">
                <a:latin typeface="Times New Roman"/>
                <a:cs typeface="Times New Roman"/>
              </a:rPr>
              <a:t>1</a:t>
            </a:r>
            <a:r>
              <a:rPr sz="2100" spc="10" dirty="0">
                <a:latin typeface="Times New Roman"/>
                <a:cs typeface="Times New Roman"/>
              </a:rPr>
              <a:t>/</a:t>
            </a:r>
            <a:r>
              <a:rPr sz="2100" spc="-120" dirty="0">
                <a:latin typeface="Times New Roman"/>
                <a:cs typeface="Times New Roman"/>
              </a:rPr>
              <a:t> </a:t>
            </a:r>
            <a:r>
              <a:rPr sz="2250" i="1" dirty="0">
                <a:latin typeface="Symbol"/>
                <a:cs typeface="Symbol"/>
              </a:rPr>
              <a:t></a:t>
            </a:r>
            <a:r>
              <a:rPr sz="1800" i="1" spc="15" baseline="-25462" dirty="0">
                <a:latin typeface="Times New Roman"/>
                <a:cs typeface="Times New Roman"/>
              </a:rPr>
              <a:t>s</a:t>
            </a:r>
            <a:endParaRPr sz="1800" baseline="-25462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80"/>
              </a:spcBef>
              <a:tabLst>
                <a:tab pos="1263015" algn="l"/>
              </a:tabLst>
            </a:pPr>
            <a:r>
              <a:rPr sz="2100" i="1" spc="10" dirty="0">
                <a:latin typeface="Times New Roman"/>
                <a:cs typeface="Times New Roman"/>
              </a:rPr>
              <a:t>mpf</a:t>
            </a:r>
            <a:r>
              <a:rPr sz="2100" i="1" spc="204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'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Symbol"/>
                <a:cs typeface="Symbol"/>
              </a:rPr>
              <a:t></a:t>
            </a:r>
            <a:r>
              <a:rPr sz="2100" spc="-275" dirty="0">
                <a:latin typeface="Times New Roman"/>
                <a:cs typeface="Times New Roman"/>
              </a:rPr>
              <a:t> </a:t>
            </a:r>
            <a:r>
              <a:rPr sz="2100" spc="135" dirty="0">
                <a:latin typeface="Times New Roman"/>
                <a:cs typeface="Times New Roman"/>
              </a:rPr>
              <a:t>1</a:t>
            </a:r>
            <a:r>
              <a:rPr sz="2100" spc="10" dirty="0">
                <a:latin typeface="Times New Roman"/>
                <a:cs typeface="Times New Roman"/>
              </a:rPr>
              <a:t>/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1800" i="1" spc="15" baseline="-25462" dirty="0">
                <a:latin typeface="Times New Roman"/>
                <a:cs typeface="Times New Roman"/>
              </a:rPr>
              <a:t>s</a:t>
            </a:r>
            <a:r>
              <a:rPr sz="1800" i="1" baseline="-25462" dirty="0">
                <a:latin typeface="Times New Roman"/>
                <a:cs typeface="Times New Roman"/>
              </a:rPr>
              <a:t> </a:t>
            </a:r>
            <a:r>
              <a:rPr sz="1800" i="1" spc="-142" baseline="-25462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'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Symbol"/>
                <a:cs typeface="Symbol"/>
              </a:rPr>
              <a:t></a:t>
            </a:r>
            <a:r>
              <a:rPr sz="2100" spc="-27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1</a:t>
            </a:r>
            <a:r>
              <a:rPr sz="2100" spc="45" dirty="0">
                <a:latin typeface="Times New Roman"/>
                <a:cs typeface="Times New Roman"/>
              </a:rPr>
              <a:t>0</a:t>
            </a:r>
            <a:r>
              <a:rPr sz="2100" i="1" spc="5" dirty="0">
                <a:latin typeface="Times New Roman"/>
                <a:cs typeface="Times New Roman"/>
              </a:rPr>
              <a:t>mp</a:t>
            </a:r>
            <a:r>
              <a:rPr sz="2100" i="1" spc="10" dirty="0">
                <a:latin typeface="Times New Roman"/>
                <a:cs typeface="Times New Roman"/>
              </a:rPr>
              <a:t>f</a:t>
            </a:r>
            <a:r>
              <a:rPr sz="2100" i="1" dirty="0">
                <a:latin typeface="Times New Roman"/>
                <a:cs typeface="Times New Roman"/>
              </a:rPr>
              <a:t> </a:t>
            </a:r>
            <a:r>
              <a:rPr sz="2100" i="1" spc="-80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Symbol"/>
                <a:cs typeface="Symbol"/>
              </a:rPr>
              <a:t></a:t>
            </a:r>
            <a:r>
              <a:rPr sz="2100" spc="-27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1</a:t>
            </a:r>
            <a:r>
              <a:rPr sz="2100" spc="15" dirty="0">
                <a:latin typeface="Times New Roman"/>
                <a:cs typeface="Times New Roman"/>
              </a:rPr>
              <a:t>0</a:t>
            </a:r>
            <a:r>
              <a:rPr sz="2100" spc="-229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Times New Roman"/>
                <a:cs typeface="Times New Roman"/>
              </a:rPr>
              <a:t>/</a:t>
            </a:r>
            <a:r>
              <a:rPr sz="2100" spc="-125" dirty="0">
                <a:latin typeface="Times New Roman"/>
                <a:cs typeface="Times New Roman"/>
              </a:rPr>
              <a:t> </a:t>
            </a:r>
            <a:r>
              <a:rPr sz="2250" i="1" dirty="0">
                <a:latin typeface="Symbol"/>
                <a:cs typeface="Symbol"/>
              </a:rPr>
              <a:t></a:t>
            </a:r>
            <a:r>
              <a:rPr sz="1800" i="1" spc="15" baseline="-25462" dirty="0">
                <a:latin typeface="Times New Roman"/>
                <a:cs typeface="Times New Roman"/>
              </a:rPr>
              <a:t>s</a:t>
            </a:r>
            <a:endParaRPr sz="1800" baseline="-2546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4839" y="1762505"/>
            <a:ext cx="9144000" cy="1158240"/>
            <a:chOff x="774839" y="1762505"/>
            <a:chExt cx="9144000" cy="1158240"/>
          </a:xfrm>
        </p:grpSpPr>
        <p:sp>
          <p:nvSpPr>
            <p:cNvPr id="5" name="object 5"/>
            <p:cNvSpPr/>
            <p:nvPr/>
          </p:nvSpPr>
          <p:spPr>
            <a:xfrm>
              <a:off x="9546478" y="1762505"/>
              <a:ext cx="282575" cy="300990"/>
            </a:xfrm>
            <a:custGeom>
              <a:avLst/>
              <a:gdLst/>
              <a:ahLst/>
              <a:cxnLst/>
              <a:rect l="l" t="t" r="r" b="b"/>
              <a:pathLst>
                <a:path w="282575" h="300989">
                  <a:moveTo>
                    <a:pt x="234369" y="58755"/>
                  </a:moveTo>
                  <a:lnTo>
                    <a:pt x="227655" y="52501"/>
                  </a:lnTo>
                  <a:lnTo>
                    <a:pt x="0" y="300990"/>
                  </a:lnTo>
                  <a:lnTo>
                    <a:pt x="12442" y="300990"/>
                  </a:lnTo>
                  <a:lnTo>
                    <a:pt x="234369" y="58755"/>
                  </a:lnTo>
                  <a:close/>
                </a:path>
                <a:path w="282575" h="300989">
                  <a:moveTo>
                    <a:pt x="282445" y="0"/>
                  </a:moveTo>
                  <a:lnTo>
                    <a:pt x="203197" y="29717"/>
                  </a:lnTo>
                  <a:lnTo>
                    <a:pt x="227655" y="52501"/>
                  </a:lnTo>
                  <a:lnTo>
                    <a:pt x="235963" y="43433"/>
                  </a:lnTo>
                  <a:lnTo>
                    <a:pt x="242821" y="49529"/>
                  </a:lnTo>
                  <a:lnTo>
                    <a:pt x="242821" y="66628"/>
                  </a:lnTo>
                  <a:lnTo>
                    <a:pt x="258823" y="81533"/>
                  </a:lnTo>
                  <a:lnTo>
                    <a:pt x="282445" y="0"/>
                  </a:lnTo>
                  <a:close/>
                </a:path>
                <a:path w="282575" h="300989">
                  <a:moveTo>
                    <a:pt x="242821" y="49529"/>
                  </a:moveTo>
                  <a:lnTo>
                    <a:pt x="235963" y="43433"/>
                  </a:lnTo>
                  <a:lnTo>
                    <a:pt x="227655" y="52501"/>
                  </a:lnTo>
                  <a:lnTo>
                    <a:pt x="234369" y="58755"/>
                  </a:lnTo>
                  <a:lnTo>
                    <a:pt x="242821" y="49529"/>
                  </a:lnTo>
                  <a:close/>
                </a:path>
                <a:path w="282575" h="300989">
                  <a:moveTo>
                    <a:pt x="242821" y="66628"/>
                  </a:moveTo>
                  <a:lnTo>
                    <a:pt x="242821" y="49529"/>
                  </a:lnTo>
                  <a:lnTo>
                    <a:pt x="234369" y="58755"/>
                  </a:lnTo>
                  <a:lnTo>
                    <a:pt x="242821" y="66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839" y="206273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19">
                  <a:moveTo>
                    <a:pt x="9144000" y="85801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3405" y="1633619"/>
            <a:ext cx="5168900" cy="11950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187325" algn="l"/>
              </a:tabLst>
            </a:pP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Scattering in</a:t>
            </a:r>
            <a:r>
              <a:rPr sz="26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Tissue</a:t>
            </a:r>
            <a:endParaRPr sz="2600">
              <a:latin typeface="Arial"/>
              <a:cs typeface="Arial"/>
            </a:endParaRPr>
          </a:p>
          <a:p>
            <a:pPr marL="652145" marR="5080" lvl="1" indent="-285750">
              <a:lnSpc>
                <a:spcPts val="2590"/>
              </a:lnSpc>
              <a:spcBef>
                <a:spcPts val="625"/>
              </a:spcBef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Tissue is composed of </a:t>
            </a:r>
            <a:r>
              <a:rPr sz="2400" dirty="0">
                <a:solidFill>
                  <a:srgbClr val="002828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‘mixture’ </a:t>
            </a:r>
            <a:r>
              <a:rPr sz="2400" spc="-65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Rayleigh</a:t>
            </a:r>
            <a:r>
              <a:rPr sz="24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and Mie</a:t>
            </a:r>
            <a:r>
              <a:rPr sz="24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44440" y="2063496"/>
            <a:ext cx="2940050" cy="866775"/>
            <a:chOff x="6644440" y="2063496"/>
            <a:chExt cx="2940050" cy="866775"/>
          </a:xfrm>
        </p:grpSpPr>
        <p:sp>
          <p:nvSpPr>
            <p:cNvPr id="9" name="object 9"/>
            <p:cNvSpPr/>
            <p:nvPr/>
          </p:nvSpPr>
          <p:spPr>
            <a:xfrm>
              <a:off x="6663327" y="2162556"/>
              <a:ext cx="2900045" cy="758190"/>
            </a:xfrm>
            <a:custGeom>
              <a:avLst/>
              <a:gdLst/>
              <a:ahLst/>
              <a:cxnLst/>
              <a:rect l="l" t="t" r="r" b="b"/>
              <a:pathLst>
                <a:path w="2900045" h="758189">
                  <a:moveTo>
                    <a:pt x="2899921" y="758189"/>
                  </a:moveTo>
                  <a:lnTo>
                    <a:pt x="2868532" y="705464"/>
                  </a:lnTo>
                  <a:lnTo>
                    <a:pt x="2845103" y="669871"/>
                  </a:lnTo>
                  <a:lnTo>
                    <a:pt x="2820380" y="634950"/>
                  </a:lnTo>
                  <a:lnTo>
                    <a:pt x="2794388" y="600721"/>
                  </a:lnTo>
                  <a:lnTo>
                    <a:pt x="2767155" y="567208"/>
                  </a:lnTo>
                  <a:lnTo>
                    <a:pt x="2738705" y="534430"/>
                  </a:lnTo>
                  <a:lnTo>
                    <a:pt x="2709066" y="502409"/>
                  </a:lnTo>
                  <a:lnTo>
                    <a:pt x="2678264" y="471168"/>
                  </a:lnTo>
                  <a:lnTo>
                    <a:pt x="2646325" y="440727"/>
                  </a:lnTo>
                  <a:lnTo>
                    <a:pt x="2613275" y="411108"/>
                  </a:lnTo>
                  <a:lnTo>
                    <a:pt x="2579141" y="382333"/>
                  </a:lnTo>
                  <a:lnTo>
                    <a:pt x="2543950" y="354423"/>
                  </a:lnTo>
                  <a:lnTo>
                    <a:pt x="2507726" y="327399"/>
                  </a:lnTo>
                  <a:lnTo>
                    <a:pt x="2470497" y="301283"/>
                  </a:lnTo>
                  <a:lnTo>
                    <a:pt x="2432289" y="276097"/>
                  </a:lnTo>
                  <a:lnTo>
                    <a:pt x="2393129" y="251862"/>
                  </a:lnTo>
                  <a:lnTo>
                    <a:pt x="2353042" y="228599"/>
                  </a:lnTo>
                  <a:lnTo>
                    <a:pt x="2312054" y="206331"/>
                  </a:lnTo>
                  <a:lnTo>
                    <a:pt x="2270193" y="185078"/>
                  </a:lnTo>
                  <a:lnTo>
                    <a:pt x="2227485" y="164862"/>
                  </a:lnTo>
                  <a:lnTo>
                    <a:pt x="2183954" y="145705"/>
                  </a:lnTo>
                  <a:lnTo>
                    <a:pt x="2139629" y="127627"/>
                  </a:lnTo>
                  <a:lnTo>
                    <a:pt x="2094536" y="110652"/>
                  </a:lnTo>
                  <a:lnTo>
                    <a:pt x="2048700" y="94799"/>
                  </a:lnTo>
                  <a:lnTo>
                    <a:pt x="2002148" y="80091"/>
                  </a:lnTo>
                  <a:lnTo>
                    <a:pt x="1954906" y="66550"/>
                  </a:lnTo>
                  <a:lnTo>
                    <a:pt x="1907000" y="54195"/>
                  </a:lnTo>
                  <a:lnTo>
                    <a:pt x="1858458" y="43050"/>
                  </a:lnTo>
                  <a:lnTo>
                    <a:pt x="1809304" y="33136"/>
                  </a:lnTo>
                  <a:lnTo>
                    <a:pt x="1759566" y="24474"/>
                  </a:lnTo>
                  <a:lnTo>
                    <a:pt x="1709270" y="17085"/>
                  </a:lnTo>
                  <a:lnTo>
                    <a:pt x="1658441" y="10992"/>
                  </a:lnTo>
                  <a:lnTo>
                    <a:pt x="1607107" y="6215"/>
                  </a:lnTo>
                  <a:lnTo>
                    <a:pt x="1555294" y="2776"/>
                  </a:lnTo>
                  <a:lnTo>
                    <a:pt x="1503027" y="697"/>
                  </a:lnTo>
                  <a:lnTo>
                    <a:pt x="1450336" y="0"/>
                  </a:lnTo>
                  <a:lnTo>
                    <a:pt x="1397595" y="697"/>
                  </a:lnTo>
                  <a:lnTo>
                    <a:pt x="1345286" y="2776"/>
                  </a:lnTo>
                  <a:lnTo>
                    <a:pt x="1293431" y="6215"/>
                  </a:lnTo>
                  <a:lnTo>
                    <a:pt x="1242057" y="10992"/>
                  </a:lnTo>
                  <a:lnTo>
                    <a:pt x="1191191" y="17085"/>
                  </a:lnTo>
                  <a:lnTo>
                    <a:pt x="1140859" y="24474"/>
                  </a:lnTo>
                  <a:lnTo>
                    <a:pt x="1091086" y="33136"/>
                  </a:lnTo>
                  <a:lnTo>
                    <a:pt x="1041899" y="43050"/>
                  </a:lnTo>
                  <a:lnTo>
                    <a:pt x="993325" y="54195"/>
                  </a:lnTo>
                  <a:lnTo>
                    <a:pt x="945390" y="66550"/>
                  </a:lnTo>
                  <a:lnTo>
                    <a:pt x="898119" y="80091"/>
                  </a:lnTo>
                  <a:lnTo>
                    <a:pt x="851540" y="94799"/>
                  </a:lnTo>
                  <a:lnTo>
                    <a:pt x="805678" y="110652"/>
                  </a:lnTo>
                  <a:lnTo>
                    <a:pt x="760560" y="127627"/>
                  </a:lnTo>
                  <a:lnTo>
                    <a:pt x="716212" y="145705"/>
                  </a:lnTo>
                  <a:lnTo>
                    <a:pt x="672660" y="164862"/>
                  </a:lnTo>
                  <a:lnTo>
                    <a:pt x="629931" y="185078"/>
                  </a:lnTo>
                  <a:lnTo>
                    <a:pt x="588051" y="206331"/>
                  </a:lnTo>
                  <a:lnTo>
                    <a:pt x="547045" y="228599"/>
                  </a:lnTo>
                  <a:lnTo>
                    <a:pt x="506941" y="251862"/>
                  </a:lnTo>
                  <a:lnTo>
                    <a:pt x="467765" y="276097"/>
                  </a:lnTo>
                  <a:lnTo>
                    <a:pt x="429542" y="301283"/>
                  </a:lnTo>
                  <a:lnTo>
                    <a:pt x="392299" y="327399"/>
                  </a:lnTo>
                  <a:lnTo>
                    <a:pt x="356063" y="354423"/>
                  </a:lnTo>
                  <a:lnTo>
                    <a:pt x="320859" y="382333"/>
                  </a:lnTo>
                  <a:lnTo>
                    <a:pt x="286714" y="411108"/>
                  </a:lnTo>
                  <a:lnTo>
                    <a:pt x="253655" y="440727"/>
                  </a:lnTo>
                  <a:lnTo>
                    <a:pt x="221706" y="471168"/>
                  </a:lnTo>
                  <a:lnTo>
                    <a:pt x="190896" y="502409"/>
                  </a:lnTo>
                  <a:lnTo>
                    <a:pt x="161249" y="534430"/>
                  </a:lnTo>
                  <a:lnTo>
                    <a:pt x="132793" y="567208"/>
                  </a:lnTo>
                  <a:lnTo>
                    <a:pt x="105553" y="600721"/>
                  </a:lnTo>
                  <a:lnTo>
                    <a:pt x="79555" y="634950"/>
                  </a:lnTo>
                  <a:lnTo>
                    <a:pt x="54827" y="669871"/>
                  </a:lnTo>
                  <a:lnTo>
                    <a:pt x="31394" y="705464"/>
                  </a:lnTo>
                  <a:lnTo>
                    <a:pt x="9282" y="741706"/>
                  </a:lnTo>
                  <a:lnTo>
                    <a:pt x="0" y="758190"/>
                  </a:lnTo>
                  <a:lnTo>
                    <a:pt x="2899921" y="75818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3647" y="2154174"/>
              <a:ext cx="2921635" cy="767080"/>
            </a:xfrm>
            <a:custGeom>
              <a:avLst/>
              <a:gdLst/>
              <a:ahLst/>
              <a:cxnLst/>
              <a:rect l="l" t="t" r="r" b="b"/>
              <a:pathLst>
                <a:path w="2921634" h="767080">
                  <a:moveTo>
                    <a:pt x="2921133" y="766572"/>
                  </a:moveTo>
                  <a:lnTo>
                    <a:pt x="2887748" y="710280"/>
                  </a:lnTo>
                  <a:lnTo>
                    <a:pt x="2864171" y="674437"/>
                  </a:lnTo>
                  <a:lnTo>
                    <a:pt x="2839292" y="639271"/>
                  </a:lnTo>
                  <a:lnTo>
                    <a:pt x="2813136" y="604804"/>
                  </a:lnTo>
                  <a:lnTo>
                    <a:pt x="2785731" y="571056"/>
                  </a:lnTo>
                  <a:lnTo>
                    <a:pt x="2757102" y="538051"/>
                  </a:lnTo>
                  <a:lnTo>
                    <a:pt x="2727276" y="505808"/>
                  </a:lnTo>
                  <a:lnTo>
                    <a:pt x="2696281" y="474351"/>
                  </a:lnTo>
                  <a:lnTo>
                    <a:pt x="2664141" y="443700"/>
                  </a:lnTo>
                  <a:lnTo>
                    <a:pt x="2630884" y="413878"/>
                  </a:lnTo>
                  <a:lnTo>
                    <a:pt x="2596536" y="384905"/>
                  </a:lnTo>
                  <a:lnTo>
                    <a:pt x="2561124" y="356803"/>
                  </a:lnTo>
                  <a:lnTo>
                    <a:pt x="2524674" y="329595"/>
                  </a:lnTo>
                  <a:lnTo>
                    <a:pt x="2487213" y="303301"/>
                  </a:lnTo>
                  <a:lnTo>
                    <a:pt x="2448766" y="277944"/>
                  </a:lnTo>
                  <a:lnTo>
                    <a:pt x="2409362" y="253544"/>
                  </a:lnTo>
                  <a:lnTo>
                    <a:pt x="2369025" y="230124"/>
                  </a:lnTo>
                  <a:lnTo>
                    <a:pt x="2327783" y="207705"/>
                  </a:lnTo>
                  <a:lnTo>
                    <a:pt x="2285662" y="186309"/>
                  </a:lnTo>
                  <a:lnTo>
                    <a:pt x="2242688" y="165957"/>
                  </a:lnTo>
                  <a:lnTo>
                    <a:pt x="2198888" y="146672"/>
                  </a:lnTo>
                  <a:lnTo>
                    <a:pt x="2154289" y="128473"/>
                  </a:lnTo>
                  <a:lnTo>
                    <a:pt x="2108917" y="111384"/>
                  </a:lnTo>
                  <a:lnTo>
                    <a:pt x="2062798" y="95426"/>
                  </a:lnTo>
                  <a:lnTo>
                    <a:pt x="2015959" y="80620"/>
                  </a:lnTo>
                  <a:lnTo>
                    <a:pt x="1968426" y="66988"/>
                  </a:lnTo>
                  <a:lnTo>
                    <a:pt x="1920226" y="54552"/>
                  </a:lnTo>
                  <a:lnTo>
                    <a:pt x="1871386" y="43334"/>
                  </a:lnTo>
                  <a:lnTo>
                    <a:pt x="1821931" y="33354"/>
                  </a:lnTo>
                  <a:lnTo>
                    <a:pt x="1771888" y="24634"/>
                  </a:lnTo>
                  <a:lnTo>
                    <a:pt x="1721285" y="17197"/>
                  </a:lnTo>
                  <a:lnTo>
                    <a:pt x="1670147" y="11064"/>
                  </a:lnTo>
                  <a:lnTo>
                    <a:pt x="1618500" y="6255"/>
                  </a:lnTo>
                  <a:lnTo>
                    <a:pt x="1566372" y="2794"/>
                  </a:lnTo>
                  <a:lnTo>
                    <a:pt x="1513788" y="702"/>
                  </a:lnTo>
                  <a:lnTo>
                    <a:pt x="1460775" y="0"/>
                  </a:lnTo>
                  <a:lnTo>
                    <a:pt x="1407719" y="702"/>
                  </a:lnTo>
                  <a:lnTo>
                    <a:pt x="1355095" y="2794"/>
                  </a:lnTo>
                  <a:lnTo>
                    <a:pt x="1302929" y="6255"/>
                  </a:lnTo>
                  <a:lnTo>
                    <a:pt x="1251249" y="11064"/>
                  </a:lnTo>
                  <a:lnTo>
                    <a:pt x="1200080" y="17197"/>
                  </a:lnTo>
                  <a:lnTo>
                    <a:pt x="1149448" y="24634"/>
                  </a:lnTo>
                  <a:lnTo>
                    <a:pt x="1099381" y="33354"/>
                  </a:lnTo>
                  <a:lnTo>
                    <a:pt x="1049904" y="43334"/>
                  </a:lnTo>
                  <a:lnTo>
                    <a:pt x="1001044" y="54552"/>
                  </a:lnTo>
                  <a:lnTo>
                    <a:pt x="952826" y="66988"/>
                  </a:lnTo>
                  <a:lnTo>
                    <a:pt x="905278" y="80620"/>
                  </a:lnTo>
                  <a:lnTo>
                    <a:pt x="858426" y="95426"/>
                  </a:lnTo>
                  <a:lnTo>
                    <a:pt x="812295" y="111384"/>
                  </a:lnTo>
                  <a:lnTo>
                    <a:pt x="766913" y="128473"/>
                  </a:lnTo>
                  <a:lnTo>
                    <a:pt x="722306" y="146672"/>
                  </a:lnTo>
                  <a:lnTo>
                    <a:pt x="678500" y="165957"/>
                  </a:lnTo>
                  <a:lnTo>
                    <a:pt x="635521" y="186309"/>
                  </a:lnTo>
                  <a:lnTo>
                    <a:pt x="593395" y="207705"/>
                  </a:lnTo>
                  <a:lnTo>
                    <a:pt x="552150" y="230124"/>
                  </a:lnTo>
                  <a:lnTo>
                    <a:pt x="511811" y="253544"/>
                  </a:lnTo>
                  <a:lnTo>
                    <a:pt x="472405" y="277944"/>
                  </a:lnTo>
                  <a:lnTo>
                    <a:pt x="433958" y="303301"/>
                  </a:lnTo>
                  <a:lnTo>
                    <a:pt x="396496" y="329595"/>
                  </a:lnTo>
                  <a:lnTo>
                    <a:pt x="360046" y="356803"/>
                  </a:lnTo>
                  <a:lnTo>
                    <a:pt x="324633" y="384905"/>
                  </a:lnTo>
                  <a:lnTo>
                    <a:pt x="290286" y="413878"/>
                  </a:lnTo>
                  <a:lnTo>
                    <a:pt x="257028" y="443700"/>
                  </a:lnTo>
                  <a:lnTo>
                    <a:pt x="224888" y="474351"/>
                  </a:lnTo>
                  <a:lnTo>
                    <a:pt x="193892" y="505808"/>
                  </a:lnTo>
                  <a:lnTo>
                    <a:pt x="164065" y="538051"/>
                  </a:lnTo>
                  <a:lnTo>
                    <a:pt x="135434" y="571056"/>
                  </a:lnTo>
                  <a:lnTo>
                    <a:pt x="108025" y="604804"/>
                  </a:lnTo>
                  <a:lnTo>
                    <a:pt x="81865" y="639271"/>
                  </a:lnTo>
                  <a:lnTo>
                    <a:pt x="56980" y="674437"/>
                  </a:lnTo>
                  <a:lnTo>
                    <a:pt x="33397" y="710280"/>
                  </a:lnTo>
                  <a:lnTo>
                    <a:pt x="11141" y="746778"/>
                  </a:lnTo>
                  <a:lnTo>
                    <a:pt x="0" y="766572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9385" y="2394204"/>
              <a:ext cx="799338" cy="2392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426337" y="2391918"/>
              <a:ext cx="803910" cy="243204"/>
            </a:xfrm>
            <a:custGeom>
              <a:avLst/>
              <a:gdLst/>
              <a:ahLst/>
              <a:cxnLst/>
              <a:rect l="l" t="t" r="r" b="b"/>
              <a:pathLst>
                <a:path w="803909" h="243205">
                  <a:moveTo>
                    <a:pt x="803909" y="121158"/>
                  </a:moveTo>
                  <a:lnTo>
                    <a:pt x="778781" y="78824"/>
                  </a:lnTo>
                  <a:lnTo>
                    <a:pt x="709451" y="43038"/>
                  </a:lnTo>
                  <a:lnTo>
                    <a:pt x="661048" y="28448"/>
                  </a:lnTo>
                  <a:lnTo>
                    <a:pt x="604999" y="16510"/>
                  </a:lnTo>
                  <a:lnTo>
                    <a:pt x="542441" y="7563"/>
                  </a:lnTo>
                  <a:lnTo>
                    <a:pt x="474508" y="1947"/>
                  </a:lnTo>
                  <a:lnTo>
                    <a:pt x="402335" y="0"/>
                  </a:lnTo>
                  <a:lnTo>
                    <a:pt x="329961" y="1947"/>
                  </a:lnTo>
                  <a:lnTo>
                    <a:pt x="261914" y="7563"/>
                  </a:lnTo>
                  <a:lnTo>
                    <a:pt x="199305" y="16510"/>
                  </a:lnTo>
                  <a:lnTo>
                    <a:pt x="143243" y="28448"/>
                  </a:lnTo>
                  <a:lnTo>
                    <a:pt x="94839" y="43038"/>
                  </a:lnTo>
                  <a:lnTo>
                    <a:pt x="55202" y="59944"/>
                  </a:lnTo>
                  <a:lnTo>
                    <a:pt x="6672" y="99342"/>
                  </a:lnTo>
                  <a:lnTo>
                    <a:pt x="0" y="121158"/>
                  </a:lnTo>
                  <a:lnTo>
                    <a:pt x="6472" y="142999"/>
                  </a:lnTo>
                  <a:lnTo>
                    <a:pt x="54863" y="182569"/>
                  </a:lnTo>
                  <a:lnTo>
                    <a:pt x="94525" y="199594"/>
                  </a:lnTo>
                  <a:lnTo>
                    <a:pt x="142992" y="214312"/>
                  </a:lnTo>
                  <a:lnTo>
                    <a:pt x="199135" y="226370"/>
                  </a:lnTo>
                  <a:lnTo>
                    <a:pt x="261826" y="235418"/>
                  </a:lnTo>
                  <a:lnTo>
                    <a:pt x="329936" y="241104"/>
                  </a:lnTo>
                  <a:lnTo>
                    <a:pt x="402335" y="243078"/>
                  </a:lnTo>
                  <a:lnTo>
                    <a:pt x="474508" y="241104"/>
                  </a:lnTo>
                  <a:lnTo>
                    <a:pt x="542441" y="235418"/>
                  </a:lnTo>
                  <a:lnTo>
                    <a:pt x="604999" y="226370"/>
                  </a:lnTo>
                  <a:lnTo>
                    <a:pt x="661048" y="214312"/>
                  </a:lnTo>
                  <a:lnTo>
                    <a:pt x="709451" y="199594"/>
                  </a:lnTo>
                  <a:lnTo>
                    <a:pt x="749074" y="182569"/>
                  </a:lnTo>
                  <a:lnTo>
                    <a:pt x="797438" y="142999"/>
                  </a:lnTo>
                  <a:lnTo>
                    <a:pt x="803909" y="121158"/>
                  </a:lnTo>
                  <a:close/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1821" y="2510492"/>
              <a:ext cx="674503" cy="41025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22677" y="2500884"/>
              <a:ext cx="693420" cy="420370"/>
            </a:xfrm>
            <a:custGeom>
              <a:avLst/>
              <a:gdLst/>
              <a:ahLst/>
              <a:cxnLst/>
              <a:rect l="l" t="t" r="r" b="b"/>
              <a:pathLst>
                <a:path w="693420" h="420369">
                  <a:moveTo>
                    <a:pt x="413753" y="164591"/>
                  </a:moveTo>
                  <a:lnTo>
                    <a:pt x="352793" y="106679"/>
                  </a:lnTo>
                  <a:lnTo>
                    <a:pt x="285737" y="70103"/>
                  </a:lnTo>
                  <a:lnTo>
                    <a:pt x="282689" y="67055"/>
                  </a:lnTo>
                  <a:lnTo>
                    <a:pt x="218681" y="39623"/>
                  </a:lnTo>
                  <a:lnTo>
                    <a:pt x="160769" y="18287"/>
                  </a:lnTo>
                  <a:lnTo>
                    <a:pt x="112763" y="6095"/>
                  </a:lnTo>
                  <a:lnTo>
                    <a:pt x="70091" y="0"/>
                  </a:lnTo>
                  <a:lnTo>
                    <a:pt x="67043" y="0"/>
                  </a:lnTo>
                  <a:lnTo>
                    <a:pt x="33515" y="6095"/>
                  </a:lnTo>
                  <a:lnTo>
                    <a:pt x="30467" y="9143"/>
                  </a:lnTo>
                  <a:lnTo>
                    <a:pt x="21323" y="15239"/>
                  </a:lnTo>
                  <a:lnTo>
                    <a:pt x="9131" y="27431"/>
                  </a:lnTo>
                  <a:lnTo>
                    <a:pt x="3035" y="36575"/>
                  </a:lnTo>
                  <a:lnTo>
                    <a:pt x="3035" y="39623"/>
                  </a:lnTo>
                  <a:lnTo>
                    <a:pt x="0" y="54799"/>
                  </a:lnTo>
                  <a:lnTo>
                    <a:pt x="0" y="57963"/>
                  </a:lnTo>
                  <a:lnTo>
                    <a:pt x="3035" y="70103"/>
                  </a:lnTo>
                  <a:lnTo>
                    <a:pt x="15227" y="106679"/>
                  </a:lnTo>
                  <a:lnTo>
                    <a:pt x="18275" y="109727"/>
                  </a:lnTo>
                  <a:lnTo>
                    <a:pt x="18848" y="110588"/>
                  </a:lnTo>
                  <a:lnTo>
                    <a:pt x="18848" y="52381"/>
                  </a:lnTo>
                  <a:lnTo>
                    <a:pt x="24371" y="36575"/>
                  </a:lnTo>
                  <a:lnTo>
                    <a:pt x="30467" y="30479"/>
                  </a:lnTo>
                  <a:lnTo>
                    <a:pt x="39611" y="24383"/>
                  </a:lnTo>
                  <a:lnTo>
                    <a:pt x="70091" y="18287"/>
                  </a:lnTo>
                  <a:lnTo>
                    <a:pt x="109715" y="24383"/>
                  </a:lnTo>
                  <a:lnTo>
                    <a:pt x="157721" y="36575"/>
                  </a:lnTo>
                  <a:lnTo>
                    <a:pt x="215633" y="57911"/>
                  </a:lnTo>
                  <a:lnTo>
                    <a:pt x="279641" y="85343"/>
                  </a:lnTo>
                  <a:lnTo>
                    <a:pt x="343649" y="121919"/>
                  </a:lnTo>
                  <a:lnTo>
                    <a:pt x="413753" y="164591"/>
                  </a:lnTo>
                  <a:close/>
                </a:path>
                <a:path w="693420" h="420369">
                  <a:moveTo>
                    <a:pt x="415911" y="419861"/>
                  </a:moveTo>
                  <a:lnTo>
                    <a:pt x="355841" y="387095"/>
                  </a:lnTo>
                  <a:lnTo>
                    <a:pt x="312711" y="359898"/>
                  </a:lnTo>
                  <a:lnTo>
                    <a:pt x="269868" y="331180"/>
                  </a:lnTo>
                  <a:lnTo>
                    <a:pt x="227775" y="300849"/>
                  </a:lnTo>
                  <a:lnTo>
                    <a:pt x="186897" y="268812"/>
                  </a:lnTo>
                  <a:lnTo>
                    <a:pt x="147697" y="234978"/>
                  </a:lnTo>
                  <a:lnTo>
                    <a:pt x="110639" y="199252"/>
                  </a:lnTo>
                  <a:lnTo>
                    <a:pt x="76187" y="161543"/>
                  </a:lnTo>
                  <a:lnTo>
                    <a:pt x="45707" y="118871"/>
                  </a:lnTo>
                  <a:lnTo>
                    <a:pt x="21265" y="68703"/>
                  </a:lnTo>
                  <a:lnTo>
                    <a:pt x="18848" y="52381"/>
                  </a:lnTo>
                  <a:lnTo>
                    <a:pt x="18848" y="110588"/>
                  </a:lnTo>
                  <a:lnTo>
                    <a:pt x="60947" y="170687"/>
                  </a:lnTo>
                  <a:lnTo>
                    <a:pt x="100571" y="213359"/>
                  </a:lnTo>
                  <a:lnTo>
                    <a:pt x="154673" y="265175"/>
                  </a:lnTo>
                  <a:lnTo>
                    <a:pt x="212585" y="310895"/>
                  </a:lnTo>
                  <a:lnTo>
                    <a:pt x="279641" y="359663"/>
                  </a:lnTo>
                  <a:lnTo>
                    <a:pt x="346697" y="402335"/>
                  </a:lnTo>
                  <a:lnTo>
                    <a:pt x="378827" y="419861"/>
                  </a:lnTo>
                  <a:lnTo>
                    <a:pt x="415911" y="419861"/>
                  </a:lnTo>
                  <a:close/>
                </a:path>
                <a:path w="693420" h="420369">
                  <a:moveTo>
                    <a:pt x="693026" y="419861"/>
                  </a:moveTo>
                  <a:lnTo>
                    <a:pt x="684263" y="402335"/>
                  </a:lnTo>
                  <a:lnTo>
                    <a:pt x="684263" y="399287"/>
                  </a:lnTo>
                  <a:lnTo>
                    <a:pt x="672071" y="380999"/>
                  </a:lnTo>
                  <a:lnTo>
                    <a:pt x="641591" y="338327"/>
                  </a:lnTo>
                  <a:lnTo>
                    <a:pt x="598919" y="292607"/>
                  </a:lnTo>
                  <a:lnTo>
                    <a:pt x="547103" y="243839"/>
                  </a:lnTo>
                  <a:lnTo>
                    <a:pt x="486905" y="195071"/>
                  </a:lnTo>
                  <a:lnTo>
                    <a:pt x="422897" y="149351"/>
                  </a:lnTo>
                  <a:lnTo>
                    <a:pt x="352793" y="106679"/>
                  </a:lnTo>
                  <a:lnTo>
                    <a:pt x="413753" y="164591"/>
                  </a:lnTo>
                  <a:lnTo>
                    <a:pt x="477761" y="210311"/>
                  </a:lnTo>
                  <a:lnTo>
                    <a:pt x="538721" y="259079"/>
                  </a:lnTo>
                  <a:lnTo>
                    <a:pt x="586727" y="304799"/>
                  </a:lnTo>
                  <a:lnTo>
                    <a:pt x="613736" y="333005"/>
                  </a:lnTo>
                  <a:lnTo>
                    <a:pt x="641119" y="366426"/>
                  </a:lnTo>
                  <a:lnTo>
                    <a:pt x="664927" y="402562"/>
                  </a:lnTo>
                  <a:lnTo>
                    <a:pt x="672679" y="419861"/>
                  </a:lnTo>
                  <a:lnTo>
                    <a:pt x="693026" y="419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4665" y="2625871"/>
              <a:ext cx="134835" cy="1340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9459" y="2863615"/>
              <a:ext cx="129703" cy="662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0360" y="2741695"/>
              <a:ext cx="134835" cy="1401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6184" y="2382793"/>
              <a:ext cx="134073" cy="1394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28868" y="2790444"/>
              <a:ext cx="170415" cy="1394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815480" y="2063508"/>
              <a:ext cx="2743835" cy="857250"/>
            </a:xfrm>
            <a:custGeom>
              <a:avLst/>
              <a:gdLst/>
              <a:ahLst/>
              <a:cxnLst/>
              <a:rect l="l" t="t" r="r" b="b"/>
              <a:pathLst>
                <a:path w="2743834" h="857250">
                  <a:moveTo>
                    <a:pt x="2162289" y="627126"/>
                  </a:moveTo>
                  <a:lnTo>
                    <a:pt x="2082279" y="597408"/>
                  </a:lnTo>
                  <a:lnTo>
                    <a:pt x="2085987" y="630821"/>
                  </a:lnTo>
                  <a:lnTo>
                    <a:pt x="0" y="857250"/>
                  </a:lnTo>
                  <a:lnTo>
                    <a:pt x="89484" y="857250"/>
                  </a:lnTo>
                  <a:lnTo>
                    <a:pt x="2087003" y="639940"/>
                  </a:lnTo>
                  <a:lnTo>
                    <a:pt x="2090661" y="672846"/>
                  </a:lnTo>
                  <a:lnTo>
                    <a:pt x="2099805" y="667004"/>
                  </a:lnTo>
                  <a:lnTo>
                    <a:pt x="2162289" y="627126"/>
                  </a:lnTo>
                  <a:close/>
                </a:path>
                <a:path w="2743834" h="857250">
                  <a:moveTo>
                    <a:pt x="2743428" y="0"/>
                  </a:moveTo>
                  <a:lnTo>
                    <a:pt x="2730995" y="0"/>
                  </a:lnTo>
                  <a:lnTo>
                    <a:pt x="2159241" y="624078"/>
                  </a:lnTo>
                  <a:lnTo>
                    <a:pt x="2166099" y="630174"/>
                  </a:lnTo>
                  <a:lnTo>
                    <a:pt x="2743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85215" y="3231896"/>
            <a:ext cx="53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cells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78520" y="3365238"/>
            <a:ext cx="734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10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dirty="0">
                <a:latin typeface="Symbol"/>
                <a:cs typeface="Symbol"/>
              </a:rPr>
              <a:t></a:t>
            </a:r>
            <a:r>
              <a:rPr sz="1800" b="1" dirty="0">
                <a:latin typeface="Tahoma"/>
                <a:cs typeface="Tahoma"/>
              </a:rPr>
              <a:t>m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16643" y="2911538"/>
            <a:ext cx="6713855" cy="1732914"/>
            <a:chOff x="3016643" y="2911538"/>
            <a:chExt cx="6713855" cy="1732914"/>
          </a:xfrm>
        </p:grpSpPr>
        <p:sp>
          <p:nvSpPr>
            <p:cNvPr id="24" name="object 24"/>
            <p:cNvSpPr/>
            <p:nvPr/>
          </p:nvSpPr>
          <p:spPr>
            <a:xfrm>
              <a:off x="6516509" y="2920746"/>
              <a:ext cx="3194050" cy="857250"/>
            </a:xfrm>
            <a:custGeom>
              <a:avLst/>
              <a:gdLst/>
              <a:ahLst/>
              <a:cxnLst/>
              <a:rect l="l" t="t" r="r" b="b"/>
              <a:pathLst>
                <a:path w="3194050" h="857250">
                  <a:moveTo>
                    <a:pt x="3193541" y="547115"/>
                  </a:moveTo>
                  <a:lnTo>
                    <a:pt x="3192688" y="504032"/>
                  </a:lnTo>
                  <a:lnTo>
                    <a:pt x="3190146" y="461297"/>
                  </a:lnTo>
                  <a:lnTo>
                    <a:pt x="3185940" y="418932"/>
                  </a:lnTo>
                  <a:lnTo>
                    <a:pt x="3180098" y="376959"/>
                  </a:lnTo>
                  <a:lnTo>
                    <a:pt x="3172646" y="335400"/>
                  </a:lnTo>
                  <a:lnTo>
                    <a:pt x="3163611" y="294275"/>
                  </a:lnTo>
                  <a:lnTo>
                    <a:pt x="3153017" y="253607"/>
                  </a:lnTo>
                  <a:lnTo>
                    <a:pt x="3140892" y="213417"/>
                  </a:lnTo>
                  <a:lnTo>
                    <a:pt x="3127262" y="173726"/>
                  </a:lnTo>
                  <a:lnTo>
                    <a:pt x="3112154" y="134556"/>
                  </a:lnTo>
                  <a:lnTo>
                    <a:pt x="3095593" y="95929"/>
                  </a:lnTo>
                  <a:lnTo>
                    <a:pt x="3077605" y="57866"/>
                  </a:lnTo>
                  <a:lnTo>
                    <a:pt x="3058218" y="20387"/>
                  </a:lnTo>
                  <a:lnTo>
                    <a:pt x="3046739" y="0"/>
                  </a:lnTo>
                  <a:lnTo>
                    <a:pt x="146817" y="0"/>
                  </a:lnTo>
                  <a:lnTo>
                    <a:pt x="115946" y="57866"/>
                  </a:lnTo>
                  <a:lnTo>
                    <a:pt x="97956" y="95929"/>
                  </a:lnTo>
                  <a:lnTo>
                    <a:pt x="81393" y="134556"/>
                  </a:lnTo>
                  <a:lnTo>
                    <a:pt x="66283" y="173726"/>
                  </a:lnTo>
                  <a:lnTo>
                    <a:pt x="52652" y="213417"/>
                  </a:lnTo>
                  <a:lnTo>
                    <a:pt x="40526" y="253607"/>
                  </a:lnTo>
                  <a:lnTo>
                    <a:pt x="29931" y="294275"/>
                  </a:lnTo>
                  <a:lnTo>
                    <a:pt x="20895" y="335400"/>
                  </a:lnTo>
                  <a:lnTo>
                    <a:pt x="13442" y="376959"/>
                  </a:lnTo>
                  <a:lnTo>
                    <a:pt x="7600" y="418932"/>
                  </a:lnTo>
                  <a:lnTo>
                    <a:pt x="3395" y="461297"/>
                  </a:lnTo>
                  <a:lnTo>
                    <a:pt x="853" y="504032"/>
                  </a:lnTo>
                  <a:lnTo>
                    <a:pt x="0" y="547105"/>
                  </a:lnTo>
                  <a:lnTo>
                    <a:pt x="853" y="590199"/>
                  </a:lnTo>
                  <a:lnTo>
                    <a:pt x="3395" y="632934"/>
                  </a:lnTo>
                  <a:lnTo>
                    <a:pt x="7600" y="675299"/>
                  </a:lnTo>
                  <a:lnTo>
                    <a:pt x="13442" y="717272"/>
                  </a:lnTo>
                  <a:lnTo>
                    <a:pt x="20895" y="758831"/>
                  </a:lnTo>
                  <a:lnTo>
                    <a:pt x="29931" y="799956"/>
                  </a:lnTo>
                  <a:lnTo>
                    <a:pt x="40526" y="840624"/>
                  </a:lnTo>
                  <a:lnTo>
                    <a:pt x="45542" y="857250"/>
                  </a:lnTo>
                  <a:lnTo>
                    <a:pt x="3148001" y="857250"/>
                  </a:lnTo>
                  <a:lnTo>
                    <a:pt x="3163611" y="799956"/>
                  </a:lnTo>
                  <a:lnTo>
                    <a:pt x="3172646" y="758831"/>
                  </a:lnTo>
                  <a:lnTo>
                    <a:pt x="3180098" y="717272"/>
                  </a:lnTo>
                  <a:lnTo>
                    <a:pt x="3185940" y="675299"/>
                  </a:lnTo>
                  <a:lnTo>
                    <a:pt x="3190146" y="632934"/>
                  </a:lnTo>
                  <a:lnTo>
                    <a:pt x="3192688" y="590199"/>
                  </a:lnTo>
                  <a:lnTo>
                    <a:pt x="3193541" y="547115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07365" y="2920746"/>
              <a:ext cx="3213735" cy="857250"/>
            </a:xfrm>
            <a:custGeom>
              <a:avLst/>
              <a:gdLst/>
              <a:ahLst/>
              <a:cxnLst/>
              <a:rect l="l" t="t" r="r" b="b"/>
              <a:pathLst>
                <a:path w="3213734" h="857250">
                  <a:moveTo>
                    <a:pt x="3213354" y="547877"/>
                  </a:moveTo>
                  <a:lnTo>
                    <a:pt x="3212495" y="504475"/>
                  </a:lnTo>
                  <a:lnTo>
                    <a:pt x="3209936" y="461426"/>
                  </a:lnTo>
                  <a:lnTo>
                    <a:pt x="3205704" y="418751"/>
                  </a:lnTo>
                  <a:lnTo>
                    <a:pt x="3199825" y="376471"/>
                  </a:lnTo>
                  <a:lnTo>
                    <a:pt x="3192325" y="334610"/>
                  </a:lnTo>
                  <a:lnTo>
                    <a:pt x="3183232" y="293187"/>
                  </a:lnTo>
                  <a:lnTo>
                    <a:pt x="3172571" y="252225"/>
                  </a:lnTo>
                  <a:lnTo>
                    <a:pt x="3160369" y="211745"/>
                  </a:lnTo>
                  <a:lnTo>
                    <a:pt x="3146652" y="171769"/>
                  </a:lnTo>
                  <a:lnTo>
                    <a:pt x="3131448" y="132319"/>
                  </a:lnTo>
                  <a:lnTo>
                    <a:pt x="3114781" y="93416"/>
                  </a:lnTo>
                  <a:lnTo>
                    <a:pt x="3096680" y="55082"/>
                  </a:lnTo>
                  <a:lnTo>
                    <a:pt x="3077170" y="17338"/>
                  </a:lnTo>
                  <a:lnTo>
                    <a:pt x="3067415" y="0"/>
                  </a:lnTo>
                </a:path>
                <a:path w="3213734" h="857250">
                  <a:moveTo>
                    <a:pt x="146282" y="0"/>
                  </a:moveTo>
                  <a:lnTo>
                    <a:pt x="117000" y="55082"/>
                  </a:lnTo>
                  <a:lnTo>
                    <a:pt x="98886" y="93416"/>
                  </a:lnTo>
                  <a:lnTo>
                    <a:pt x="82204" y="132319"/>
                  </a:lnTo>
                  <a:lnTo>
                    <a:pt x="66982" y="171769"/>
                  </a:lnTo>
                  <a:lnTo>
                    <a:pt x="53245" y="211745"/>
                  </a:lnTo>
                  <a:lnTo>
                    <a:pt x="41021" y="252225"/>
                  </a:lnTo>
                  <a:lnTo>
                    <a:pt x="30335" y="293187"/>
                  </a:lnTo>
                  <a:lnTo>
                    <a:pt x="21214" y="334610"/>
                  </a:lnTo>
                  <a:lnTo>
                    <a:pt x="13683" y="376471"/>
                  </a:lnTo>
                  <a:lnTo>
                    <a:pt x="7770" y="418751"/>
                  </a:lnTo>
                  <a:lnTo>
                    <a:pt x="3501" y="461426"/>
                  </a:lnTo>
                  <a:lnTo>
                    <a:pt x="902" y="504475"/>
                  </a:lnTo>
                  <a:lnTo>
                    <a:pt x="0" y="547877"/>
                  </a:lnTo>
                  <a:lnTo>
                    <a:pt x="858" y="591280"/>
                  </a:lnTo>
                  <a:lnTo>
                    <a:pt x="3417" y="634332"/>
                  </a:lnTo>
                  <a:lnTo>
                    <a:pt x="7649" y="677012"/>
                  </a:lnTo>
                  <a:lnTo>
                    <a:pt x="13529" y="719297"/>
                  </a:lnTo>
                  <a:lnTo>
                    <a:pt x="21028" y="761167"/>
                  </a:lnTo>
                  <a:lnTo>
                    <a:pt x="30122" y="802598"/>
                  </a:lnTo>
                  <a:lnTo>
                    <a:pt x="40784" y="843571"/>
                  </a:lnTo>
                  <a:lnTo>
                    <a:pt x="44907" y="857250"/>
                  </a:lnTo>
                </a:path>
                <a:path w="3213734" h="857250">
                  <a:moveTo>
                    <a:pt x="3168449" y="857250"/>
                  </a:moveTo>
                  <a:lnTo>
                    <a:pt x="3183232" y="802598"/>
                  </a:lnTo>
                  <a:lnTo>
                    <a:pt x="3192325" y="761167"/>
                  </a:lnTo>
                  <a:lnTo>
                    <a:pt x="3199825" y="719297"/>
                  </a:lnTo>
                  <a:lnTo>
                    <a:pt x="3205704" y="677012"/>
                  </a:lnTo>
                  <a:lnTo>
                    <a:pt x="3209936" y="634332"/>
                  </a:lnTo>
                  <a:lnTo>
                    <a:pt x="3212495" y="591280"/>
                  </a:lnTo>
                  <a:lnTo>
                    <a:pt x="3213354" y="547877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7099" y="2990850"/>
              <a:ext cx="924293" cy="7871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7099" y="2990850"/>
              <a:ext cx="924293" cy="78714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426337" y="2990850"/>
              <a:ext cx="920115" cy="787400"/>
            </a:xfrm>
            <a:custGeom>
              <a:avLst/>
              <a:gdLst/>
              <a:ahLst/>
              <a:cxnLst/>
              <a:rect l="l" t="t" r="r" b="b"/>
              <a:pathLst>
                <a:path w="920115" h="787400">
                  <a:moveTo>
                    <a:pt x="919733" y="479298"/>
                  </a:moveTo>
                  <a:lnTo>
                    <a:pt x="917361" y="430215"/>
                  </a:lnTo>
                  <a:lnTo>
                    <a:pt x="910398" y="382568"/>
                  </a:lnTo>
                  <a:lnTo>
                    <a:pt x="899074" y="336596"/>
                  </a:lnTo>
                  <a:lnTo>
                    <a:pt x="883622" y="292536"/>
                  </a:lnTo>
                  <a:lnTo>
                    <a:pt x="864272" y="250629"/>
                  </a:lnTo>
                  <a:lnTo>
                    <a:pt x="841255" y="211112"/>
                  </a:lnTo>
                  <a:lnTo>
                    <a:pt x="814802" y="174226"/>
                  </a:lnTo>
                  <a:lnTo>
                    <a:pt x="785145" y="140208"/>
                  </a:lnTo>
                  <a:lnTo>
                    <a:pt x="752514" y="109297"/>
                  </a:lnTo>
                  <a:lnTo>
                    <a:pt x="717141" y="81733"/>
                  </a:lnTo>
                  <a:lnTo>
                    <a:pt x="679256" y="57754"/>
                  </a:lnTo>
                  <a:lnTo>
                    <a:pt x="639091" y="37599"/>
                  </a:lnTo>
                  <a:lnTo>
                    <a:pt x="596877" y="21508"/>
                  </a:lnTo>
                  <a:lnTo>
                    <a:pt x="552844" y="9718"/>
                  </a:lnTo>
                  <a:lnTo>
                    <a:pt x="507224" y="2469"/>
                  </a:lnTo>
                  <a:lnTo>
                    <a:pt x="460247" y="0"/>
                  </a:lnTo>
                  <a:lnTo>
                    <a:pt x="413271" y="2469"/>
                  </a:lnTo>
                  <a:lnTo>
                    <a:pt x="367650" y="9718"/>
                  </a:lnTo>
                  <a:lnTo>
                    <a:pt x="323613" y="21508"/>
                  </a:lnTo>
                  <a:lnTo>
                    <a:pt x="281392" y="37599"/>
                  </a:lnTo>
                  <a:lnTo>
                    <a:pt x="241215" y="57754"/>
                  </a:lnTo>
                  <a:lnTo>
                    <a:pt x="203314" y="81733"/>
                  </a:lnTo>
                  <a:lnTo>
                    <a:pt x="167917" y="109297"/>
                  </a:lnTo>
                  <a:lnTo>
                    <a:pt x="135254" y="140208"/>
                  </a:lnTo>
                  <a:lnTo>
                    <a:pt x="105557" y="174226"/>
                  </a:lnTo>
                  <a:lnTo>
                    <a:pt x="79054" y="211112"/>
                  </a:lnTo>
                  <a:lnTo>
                    <a:pt x="55976" y="250629"/>
                  </a:lnTo>
                  <a:lnTo>
                    <a:pt x="36552" y="292536"/>
                  </a:lnTo>
                  <a:lnTo>
                    <a:pt x="21012" y="336596"/>
                  </a:lnTo>
                  <a:lnTo>
                    <a:pt x="9587" y="382568"/>
                  </a:lnTo>
                  <a:lnTo>
                    <a:pt x="2506" y="430215"/>
                  </a:lnTo>
                  <a:lnTo>
                    <a:pt x="0" y="479298"/>
                  </a:lnTo>
                  <a:lnTo>
                    <a:pt x="2372" y="528388"/>
                  </a:lnTo>
                  <a:lnTo>
                    <a:pt x="9337" y="576060"/>
                  </a:lnTo>
                  <a:lnTo>
                    <a:pt x="20664" y="622070"/>
                  </a:lnTo>
                  <a:lnTo>
                    <a:pt x="36123" y="666178"/>
                  </a:lnTo>
                  <a:lnTo>
                    <a:pt x="55484" y="708143"/>
                  </a:lnTo>
                  <a:lnTo>
                    <a:pt x="78518" y="747724"/>
                  </a:lnTo>
                  <a:lnTo>
                    <a:pt x="104994" y="784679"/>
                  </a:lnTo>
                  <a:lnTo>
                    <a:pt x="107142" y="787146"/>
                  </a:lnTo>
                </a:path>
                <a:path w="920115" h="787400">
                  <a:moveTo>
                    <a:pt x="812657" y="787146"/>
                  </a:moveTo>
                  <a:lnTo>
                    <a:pt x="841255" y="747724"/>
                  </a:lnTo>
                  <a:lnTo>
                    <a:pt x="864272" y="708143"/>
                  </a:lnTo>
                  <a:lnTo>
                    <a:pt x="883622" y="666178"/>
                  </a:lnTo>
                  <a:lnTo>
                    <a:pt x="899074" y="622070"/>
                  </a:lnTo>
                  <a:lnTo>
                    <a:pt x="910398" y="576060"/>
                  </a:lnTo>
                  <a:lnTo>
                    <a:pt x="917361" y="528388"/>
                  </a:lnTo>
                  <a:lnTo>
                    <a:pt x="919733" y="479298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18427" y="2936748"/>
              <a:ext cx="498347" cy="70561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710998" y="2930651"/>
              <a:ext cx="514984" cy="721360"/>
            </a:xfrm>
            <a:custGeom>
              <a:avLst/>
              <a:gdLst/>
              <a:ahLst/>
              <a:cxnLst/>
              <a:rect l="l" t="t" r="r" b="b"/>
              <a:pathLst>
                <a:path w="514984" h="721360">
                  <a:moveTo>
                    <a:pt x="171258" y="300990"/>
                  </a:moveTo>
                  <a:lnTo>
                    <a:pt x="110298" y="361950"/>
                  </a:lnTo>
                  <a:lnTo>
                    <a:pt x="73722" y="432053"/>
                  </a:lnTo>
                  <a:lnTo>
                    <a:pt x="70674" y="435102"/>
                  </a:lnTo>
                  <a:lnTo>
                    <a:pt x="40194" y="499109"/>
                  </a:lnTo>
                  <a:lnTo>
                    <a:pt x="26710" y="541995"/>
                  </a:lnTo>
                  <a:lnTo>
                    <a:pt x="10885" y="585716"/>
                  </a:lnTo>
                  <a:lnTo>
                    <a:pt x="0" y="630138"/>
                  </a:lnTo>
                  <a:lnTo>
                    <a:pt x="1332" y="675132"/>
                  </a:lnTo>
                  <a:lnTo>
                    <a:pt x="4380" y="687324"/>
                  </a:lnTo>
                  <a:lnTo>
                    <a:pt x="4380" y="690372"/>
                  </a:lnTo>
                  <a:lnTo>
                    <a:pt x="10476" y="702564"/>
                  </a:lnTo>
                  <a:lnTo>
                    <a:pt x="13524" y="705612"/>
                  </a:lnTo>
                  <a:lnTo>
                    <a:pt x="16572" y="708937"/>
                  </a:lnTo>
                  <a:lnTo>
                    <a:pt x="16572" y="656844"/>
                  </a:lnTo>
                  <a:lnTo>
                    <a:pt x="21906" y="614172"/>
                  </a:lnTo>
                  <a:lnTo>
                    <a:pt x="37146" y="563118"/>
                  </a:lnTo>
                  <a:lnTo>
                    <a:pt x="58482" y="502158"/>
                  </a:lnTo>
                  <a:lnTo>
                    <a:pt x="88962" y="438150"/>
                  </a:lnTo>
                  <a:lnTo>
                    <a:pt x="125538" y="371094"/>
                  </a:lnTo>
                  <a:lnTo>
                    <a:pt x="171258" y="300990"/>
                  </a:lnTo>
                  <a:close/>
                </a:path>
                <a:path w="514984" h="721360">
                  <a:moveTo>
                    <a:pt x="496632" y="160781"/>
                  </a:moveTo>
                  <a:lnTo>
                    <a:pt x="496632" y="63245"/>
                  </a:lnTo>
                  <a:lnTo>
                    <a:pt x="493584" y="105917"/>
                  </a:lnTo>
                  <a:lnTo>
                    <a:pt x="478344" y="157734"/>
                  </a:lnTo>
                  <a:lnTo>
                    <a:pt x="426528" y="279653"/>
                  </a:lnTo>
                  <a:lnTo>
                    <a:pt x="344994" y="419862"/>
                  </a:lnTo>
                  <a:lnTo>
                    <a:pt x="296226" y="486917"/>
                  </a:lnTo>
                  <a:lnTo>
                    <a:pt x="247458" y="547878"/>
                  </a:lnTo>
                  <a:lnTo>
                    <a:pt x="198690" y="598932"/>
                  </a:lnTo>
                  <a:lnTo>
                    <a:pt x="156018" y="641604"/>
                  </a:lnTo>
                  <a:lnTo>
                    <a:pt x="113346" y="675132"/>
                  </a:lnTo>
                  <a:lnTo>
                    <a:pt x="79818" y="693420"/>
                  </a:lnTo>
                  <a:lnTo>
                    <a:pt x="49338" y="702564"/>
                  </a:lnTo>
                  <a:lnTo>
                    <a:pt x="37146" y="702564"/>
                  </a:lnTo>
                  <a:lnTo>
                    <a:pt x="31050" y="699516"/>
                  </a:lnTo>
                  <a:lnTo>
                    <a:pt x="24954" y="693420"/>
                  </a:lnTo>
                  <a:lnTo>
                    <a:pt x="21906" y="684276"/>
                  </a:lnTo>
                  <a:lnTo>
                    <a:pt x="19620" y="672084"/>
                  </a:lnTo>
                  <a:lnTo>
                    <a:pt x="16572" y="656844"/>
                  </a:lnTo>
                  <a:lnTo>
                    <a:pt x="16572" y="708937"/>
                  </a:lnTo>
                  <a:lnTo>
                    <a:pt x="21906" y="714756"/>
                  </a:lnTo>
                  <a:lnTo>
                    <a:pt x="31050" y="717804"/>
                  </a:lnTo>
                  <a:lnTo>
                    <a:pt x="34098" y="720852"/>
                  </a:lnTo>
                  <a:lnTo>
                    <a:pt x="52386" y="720852"/>
                  </a:lnTo>
                  <a:lnTo>
                    <a:pt x="64578" y="717804"/>
                  </a:lnTo>
                  <a:lnTo>
                    <a:pt x="82866" y="711708"/>
                  </a:lnTo>
                  <a:lnTo>
                    <a:pt x="85914" y="711708"/>
                  </a:lnTo>
                  <a:lnTo>
                    <a:pt x="122490" y="690372"/>
                  </a:lnTo>
                  <a:lnTo>
                    <a:pt x="165162" y="656844"/>
                  </a:lnTo>
                  <a:lnTo>
                    <a:pt x="213930" y="608076"/>
                  </a:lnTo>
                  <a:lnTo>
                    <a:pt x="262698" y="557022"/>
                  </a:lnTo>
                  <a:lnTo>
                    <a:pt x="311466" y="496062"/>
                  </a:lnTo>
                  <a:lnTo>
                    <a:pt x="360234" y="429006"/>
                  </a:lnTo>
                  <a:lnTo>
                    <a:pt x="441768" y="288798"/>
                  </a:lnTo>
                  <a:lnTo>
                    <a:pt x="441768" y="285750"/>
                  </a:lnTo>
                  <a:lnTo>
                    <a:pt x="472248" y="218694"/>
                  </a:lnTo>
                  <a:lnTo>
                    <a:pt x="496632" y="160781"/>
                  </a:lnTo>
                  <a:close/>
                </a:path>
                <a:path w="514984" h="721360">
                  <a:moveTo>
                    <a:pt x="514920" y="66293"/>
                  </a:moveTo>
                  <a:lnTo>
                    <a:pt x="514920" y="44957"/>
                  </a:lnTo>
                  <a:lnTo>
                    <a:pt x="511872" y="30479"/>
                  </a:lnTo>
                  <a:lnTo>
                    <a:pt x="508824" y="27431"/>
                  </a:lnTo>
                  <a:lnTo>
                    <a:pt x="505776" y="15239"/>
                  </a:lnTo>
                  <a:lnTo>
                    <a:pt x="502728" y="12191"/>
                  </a:lnTo>
                  <a:lnTo>
                    <a:pt x="493584" y="6095"/>
                  </a:lnTo>
                  <a:lnTo>
                    <a:pt x="481392" y="0"/>
                  </a:lnTo>
                  <a:lnTo>
                    <a:pt x="447864" y="0"/>
                  </a:lnTo>
                  <a:lnTo>
                    <a:pt x="407535" y="21236"/>
                  </a:lnTo>
                  <a:lnTo>
                    <a:pt x="368662" y="48551"/>
                  </a:lnTo>
                  <a:lnTo>
                    <a:pt x="331492" y="80473"/>
                  </a:lnTo>
                  <a:lnTo>
                    <a:pt x="296226" y="115583"/>
                  </a:lnTo>
                  <a:lnTo>
                    <a:pt x="263250" y="152251"/>
                  </a:lnTo>
                  <a:lnTo>
                    <a:pt x="232672" y="189161"/>
                  </a:lnTo>
                  <a:lnTo>
                    <a:pt x="204786" y="224790"/>
                  </a:lnTo>
                  <a:lnTo>
                    <a:pt x="156018" y="291846"/>
                  </a:lnTo>
                  <a:lnTo>
                    <a:pt x="110298" y="361950"/>
                  </a:lnTo>
                  <a:lnTo>
                    <a:pt x="171258" y="300990"/>
                  </a:lnTo>
                  <a:lnTo>
                    <a:pt x="220026" y="233934"/>
                  </a:lnTo>
                  <a:lnTo>
                    <a:pt x="268794" y="172974"/>
                  </a:lnTo>
                  <a:lnTo>
                    <a:pt x="305334" y="130874"/>
                  </a:lnTo>
                  <a:lnTo>
                    <a:pt x="345584" y="91178"/>
                  </a:lnTo>
                  <a:lnTo>
                    <a:pt x="389159" y="55232"/>
                  </a:lnTo>
                  <a:lnTo>
                    <a:pt x="435672" y="24384"/>
                  </a:lnTo>
                  <a:lnTo>
                    <a:pt x="450912" y="18288"/>
                  </a:lnTo>
                  <a:lnTo>
                    <a:pt x="466152" y="18288"/>
                  </a:lnTo>
                  <a:lnTo>
                    <a:pt x="481292" y="19657"/>
                  </a:lnTo>
                  <a:lnTo>
                    <a:pt x="489607" y="24207"/>
                  </a:lnTo>
                  <a:lnTo>
                    <a:pt x="493814" y="33227"/>
                  </a:lnTo>
                  <a:lnTo>
                    <a:pt x="496632" y="48005"/>
                  </a:lnTo>
                  <a:lnTo>
                    <a:pt x="496632" y="160781"/>
                  </a:lnTo>
                  <a:lnTo>
                    <a:pt x="511872" y="108965"/>
                  </a:lnTo>
                  <a:lnTo>
                    <a:pt x="514920" y="66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21250" y="2920745"/>
              <a:ext cx="291778" cy="7586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17199" y="2911620"/>
              <a:ext cx="134073" cy="8835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35687" y="2911621"/>
              <a:ext cx="3675888" cy="173275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418467" y="2920745"/>
              <a:ext cx="1486535" cy="161925"/>
            </a:xfrm>
            <a:custGeom>
              <a:avLst/>
              <a:gdLst/>
              <a:ahLst/>
              <a:cxnLst/>
              <a:rect l="l" t="t" r="r" b="b"/>
              <a:pathLst>
                <a:path w="1486534" h="161925">
                  <a:moveTo>
                    <a:pt x="1486500" y="0"/>
                  </a:moveTo>
                  <a:lnTo>
                    <a:pt x="1397019" y="0"/>
                  </a:lnTo>
                  <a:lnTo>
                    <a:pt x="0" y="151638"/>
                  </a:lnTo>
                  <a:lnTo>
                    <a:pt x="1524" y="161544"/>
                  </a:lnTo>
                  <a:lnTo>
                    <a:pt x="1486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16643" y="3154692"/>
              <a:ext cx="838200" cy="623570"/>
            </a:xfrm>
            <a:custGeom>
              <a:avLst/>
              <a:gdLst/>
              <a:ahLst/>
              <a:cxnLst/>
              <a:rect l="l" t="t" r="r" b="b"/>
              <a:pathLst>
                <a:path w="838200" h="623570">
                  <a:moveTo>
                    <a:pt x="838200" y="375666"/>
                  </a:moveTo>
                  <a:lnTo>
                    <a:pt x="628650" y="375666"/>
                  </a:lnTo>
                  <a:lnTo>
                    <a:pt x="628650" y="0"/>
                  </a:lnTo>
                  <a:lnTo>
                    <a:pt x="590550" y="0"/>
                  </a:lnTo>
                  <a:lnTo>
                    <a:pt x="590550" y="375666"/>
                  </a:lnTo>
                  <a:lnTo>
                    <a:pt x="0" y="375666"/>
                  </a:lnTo>
                  <a:lnTo>
                    <a:pt x="0" y="413766"/>
                  </a:lnTo>
                  <a:lnTo>
                    <a:pt x="590550" y="413766"/>
                  </a:lnTo>
                  <a:lnTo>
                    <a:pt x="590550" y="623316"/>
                  </a:lnTo>
                  <a:lnTo>
                    <a:pt x="628650" y="623316"/>
                  </a:lnTo>
                  <a:lnTo>
                    <a:pt x="628650" y="413766"/>
                  </a:lnTo>
                  <a:lnTo>
                    <a:pt x="838200" y="413766"/>
                  </a:lnTo>
                  <a:lnTo>
                    <a:pt x="838200" y="375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340997" y="3765296"/>
            <a:ext cx="3296920" cy="975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64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nuclei</a:t>
            </a:r>
            <a:endParaRPr sz="1800">
              <a:latin typeface="Tahoma"/>
              <a:cs typeface="Tahoma"/>
            </a:endParaRPr>
          </a:p>
          <a:p>
            <a:pPr marL="1756410">
              <a:lnSpc>
                <a:spcPts val="1939"/>
              </a:lnSpc>
              <a:spcBef>
                <a:spcPts val="1440"/>
              </a:spcBef>
            </a:pPr>
            <a:r>
              <a:rPr sz="1800" b="1" spc="-5" dirty="0">
                <a:latin typeface="Tahoma"/>
                <a:cs typeface="Tahoma"/>
              </a:rPr>
              <a:t>mitochondria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1939"/>
              </a:lnSpc>
            </a:pPr>
            <a:r>
              <a:rPr sz="1800" b="1" dirty="0">
                <a:latin typeface="Tahoma"/>
                <a:cs typeface="Tahoma"/>
              </a:rPr>
              <a:t>1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dirty="0">
                <a:latin typeface="Symbol"/>
                <a:cs typeface="Symbol"/>
              </a:rPr>
              <a:t></a:t>
            </a:r>
            <a:r>
              <a:rPr sz="1800" b="1" dirty="0">
                <a:latin typeface="Tahoma"/>
                <a:cs typeface="Tahoma"/>
              </a:rPr>
              <a:t>m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74839" y="3768788"/>
            <a:ext cx="9144000" cy="1724025"/>
            <a:chOff x="774839" y="3768788"/>
            <a:chExt cx="9144000" cy="1724025"/>
          </a:xfrm>
        </p:grpSpPr>
        <p:sp>
          <p:nvSpPr>
            <p:cNvPr id="38" name="object 38"/>
            <p:cNvSpPr/>
            <p:nvPr/>
          </p:nvSpPr>
          <p:spPr>
            <a:xfrm>
              <a:off x="3339365" y="4235196"/>
              <a:ext cx="544830" cy="400050"/>
            </a:xfrm>
            <a:custGeom>
              <a:avLst/>
              <a:gdLst/>
              <a:ahLst/>
              <a:cxnLst/>
              <a:rect l="l" t="t" r="r" b="b"/>
              <a:pathLst>
                <a:path w="544829" h="400050">
                  <a:moveTo>
                    <a:pt x="544799" y="400050"/>
                  </a:moveTo>
                  <a:lnTo>
                    <a:pt x="535600" y="358760"/>
                  </a:lnTo>
                  <a:lnTo>
                    <a:pt x="521455" y="306644"/>
                  </a:lnTo>
                  <a:lnTo>
                    <a:pt x="505536" y="257710"/>
                  </a:lnTo>
                  <a:lnTo>
                    <a:pt x="487950" y="212216"/>
                  </a:lnTo>
                  <a:lnTo>
                    <a:pt x="468805" y="170420"/>
                  </a:lnTo>
                  <a:lnTo>
                    <a:pt x="448208" y="132578"/>
                  </a:lnTo>
                  <a:lnTo>
                    <a:pt x="426267" y="98947"/>
                  </a:lnTo>
                  <a:lnTo>
                    <a:pt x="378780" y="45347"/>
                  </a:lnTo>
                  <a:lnTo>
                    <a:pt x="327205" y="11679"/>
                  </a:lnTo>
                  <a:lnTo>
                    <a:pt x="272399" y="0"/>
                  </a:lnTo>
                  <a:lnTo>
                    <a:pt x="244646" y="2962"/>
                  </a:lnTo>
                  <a:lnTo>
                    <a:pt x="191349" y="25893"/>
                  </a:lnTo>
                  <a:lnTo>
                    <a:pt x="141710" y="69784"/>
                  </a:lnTo>
                  <a:lnTo>
                    <a:pt x="96590" y="132578"/>
                  </a:lnTo>
                  <a:lnTo>
                    <a:pt x="75993" y="170420"/>
                  </a:lnTo>
                  <a:lnTo>
                    <a:pt x="56848" y="212217"/>
                  </a:lnTo>
                  <a:lnTo>
                    <a:pt x="39263" y="257710"/>
                  </a:lnTo>
                  <a:lnTo>
                    <a:pt x="23344" y="306644"/>
                  </a:lnTo>
                  <a:lnTo>
                    <a:pt x="9199" y="358760"/>
                  </a:lnTo>
                  <a:lnTo>
                    <a:pt x="0" y="400050"/>
                  </a:lnTo>
                  <a:lnTo>
                    <a:pt x="544799" y="400050"/>
                  </a:lnTo>
                  <a:close/>
                </a:path>
              </a:pathLst>
            </a:custGeom>
            <a:solidFill>
              <a:srgbClr val="D1D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16643" y="3777246"/>
              <a:ext cx="872490" cy="858519"/>
            </a:xfrm>
            <a:custGeom>
              <a:avLst/>
              <a:gdLst/>
              <a:ahLst/>
              <a:cxnLst/>
              <a:rect l="l" t="t" r="r" b="b"/>
              <a:pathLst>
                <a:path w="872489" h="858520">
                  <a:moveTo>
                    <a:pt x="871893" y="858012"/>
                  </a:moveTo>
                  <a:lnTo>
                    <a:pt x="859828" y="806970"/>
                  </a:lnTo>
                  <a:lnTo>
                    <a:pt x="845591" y="756081"/>
                  </a:lnTo>
                  <a:lnTo>
                    <a:pt x="829068" y="706094"/>
                  </a:lnTo>
                  <a:lnTo>
                    <a:pt x="810145" y="657974"/>
                  </a:lnTo>
                  <a:lnTo>
                    <a:pt x="788733" y="612686"/>
                  </a:lnTo>
                  <a:lnTo>
                    <a:pt x="764730" y="571182"/>
                  </a:lnTo>
                  <a:lnTo>
                    <a:pt x="738060" y="534428"/>
                  </a:lnTo>
                  <a:lnTo>
                    <a:pt x="708621" y="503389"/>
                  </a:lnTo>
                  <a:lnTo>
                    <a:pt x="676313" y="479031"/>
                  </a:lnTo>
                  <a:lnTo>
                    <a:pt x="641057" y="462292"/>
                  </a:lnTo>
                  <a:lnTo>
                    <a:pt x="628650" y="459663"/>
                  </a:lnTo>
                  <a:lnTo>
                    <a:pt x="628650" y="0"/>
                  </a:lnTo>
                  <a:lnTo>
                    <a:pt x="590550" y="0"/>
                  </a:lnTo>
                  <a:lnTo>
                    <a:pt x="590550" y="453809"/>
                  </a:lnTo>
                  <a:lnTo>
                    <a:pt x="590550" y="463359"/>
                  </a:lnTo>
                  <a:lnTo>
                    <a:pt x="590550" y="819912"/>
                  </a:lnTo>
                  <a:lnTo>
                    <a:pt x="336029" y="819912"/>
                  </a:lnTo>
                  <a:lnTo>
                    <a:pt x="346697" y="778764"/>
                  </a:lnTo>
                  <a:lnTo>
                    <a:pt x="358749" y="739178"/>
                  </a:lnTo>
                  <a:lnTo>
                    <a:pt x="372503" y="700735"/>
                  </a:lnTo>
                  <a:lnTo>
                    <a:pt x="388035" y="663003"/>
                  </a:lnTo>
                  <a:lnTo>
                    <a:pt x="405371" y="625602"/>
                  </a:lnTo>
                  <a:lnTo>
                    <a:pt x="450888" y="552373"/>
                  </a:lnTo>
                  <a:lnTo>
                    <a:pt x="484847" y="513689"/>
                  </a:lnTo>
                  <a:lnTo>
                    <a:pt x="525170" y="482942"/>
                  </a:lnTo>
                  <a:lnTo>
                    <a:pt x="572249" y="464820"/>
                  </a:lnTo>
                  <a:lnTo>
                    <a:pt x="590550" y="463359"/>
                  </a:lnTo>
                  <a:lnTo>
                    <a:pt x="590550" y="453809"/>
                  </a:lnTo>
                  <a:lnTo>
                    <a:pt x="548462" y="462559"/>
                  </a:lnTo>
                  <a:lnTo>
                    <a:pt x="513232" y="479475"/>
                  </a:lnTo>
                  <a:lnTo>
                    <a:pt x="480961" y="503948"/>
                  </a:lnTo>
                  <a:lnTo>
                    <a:pt x="451548" y="535038"/>
                  </a:lnTo>
                  <a:lnTo>
                    <a:pt x="424891" y="571766"/>
                  </a:lnTo>
                  <a:lnTo>
                    <a:pt x="400926" y="613206"/>
                  </a:lnTo>
                  <a:lnTo>
                    <a:pt x="379539" y="658406"/>
                  </a:lnTo>
                  <a:lnTo>
                    <a:pt x="360629" y="706399"/>
                  </a:lnTo>
                  <a:lnTo>
                    <a:pt x="344131" y="756259"/>
                  </a:lnTo>
                  <a:lnTo>
                    <a:pt x="329933" y="807021"/>
                  </a:lnTo>
                  <a:lnTo>
                    <a:pt x="326885" y="819912"/>
                  </a:lnTo>
                  <a:lnTo>
                    <a:pt x="0" y="819912"/>
                  </a:lnTo>
                  <a:lnTo>
                    <a:pt x="0" y="857250"/>
                  </a:lnTo>
                  <a:lnTo>
                    <a:pt x="318071" y="857250"/>
                  </a:lnTo>
                  <a:lnTo>
                    <a:pt x="317893" y="858012"/>
                  </a:lnTo>
                  <a:lnTo>
                    <a:pt x="327317" y="858012"/>
                  </a:lnTo>
                  <a:lnTo>
                    <a:pt x="327469" y="857250"/>
                  </a:lnTo>
                  <a:lnTo>
                    <a:pt x="590550" y="857250"/>
                  </a:lnTo>
                  <a:lnTo>
                    <a:pt x="590550" y="858012"/>
                  </a:lnTo>
                  <a:lnTo>
                    <a:pt x="628650" y="858012"/>
                  </a:lnTo>
                  <a:lnTo>
                    <a:pt x="628650" y="857250"/>
                  </a:lnTo>
                  <a:lnTo>
                    <a:pt x="838200" y="857250"/>
                  </a:lnTo>
                  <a:lnTo>
                    <a:pt x="838200" y="819912"/>
                  </a:lnTo>
                  <a:lnTo>
                    <a:pt x="628650" y="819912"/>
                  </a:lnTo>
                  <a:lnTo>
                    <a:pt x="628650" y="469671"/>
                  </a:lnTo>
                  <a:lnTo>
                    <a:pt x="691045" y="501192"/>
                  </a:lnTo>
                  <a:lnTo>
                    <a:pt x="727036" y="536765"/>
                  </a:lnTo>
                  <a:lnTo>
                    <a:pt x="755142" y="575310"/>
                  </a:lnTo>
                  <a:lnTo>
                    <a:pt x="789381" y="635431"/>
                  </a:lnTo>
                  <a:lnTo>
                    <a:pt x="808951" y="678916"/>
                  </a:lnTo>
                  <a:lnTo>
                    <a:pt x="826185" y="724395"/>
                  </a:lnTo>
                  <a:lnTo>
                    <a:pt x="841171" y="771436"/>
                  </a:lnTo>
                  <a:lnTo>
                    <a:pt x="854036" y="819619"/>
                  </a:lnTo>
                  <a:lnTo>
                    <a:pt x="862571" y="858012"/>
                  </a:lnTo>
                  <a:lnTo>
                    <a:pt x="871893" y="858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27099" y="3777996"/>
              <a:ext cx="924293" cy="1783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27099" y="3777996"/>
              <a:ext cx="924293" cy="17830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533480" y="3777996"/>
              <a:ext cx="706120" cy="172720"/>
            </a:xfrm>
            <a:custGeom>
              <a:avLst/>
              <a:gdLst/>
              <a:ahLst/>
              <a:cxnLst/>
              <a:rect l="l" t="t" r="r" b="b"/>
              <a:pathLst>
                <a:path w="706120" h="172720">
                  <a:moveTo>
                    <a:pt x="0" y="0"/>
                  </a:moveTo>
                  <a:lnTo>
                    <a:pt x="27540" y="31622"/>
                  </a:lnTo>
                  <a:lnTo>
                    <a:pt x="60211" y="62604"/>
                  </a:lnTo>
                  <a:lnTo>
                    <a:pt x="95635" y="90237"/>
                  </a:lnTo>
                  <a:lnTo>
                    <a:pt x="133581" y="114280"/>
                  </a:lnTo>
                  <a:lnTo>
                    <a:pt x="173820" y="134492"/>
                  </a:lnTo>
                  <a:lnTo>
                    <a:pt x="216122" y="150633"/>
                  </a:lnTo>
                  <a:lnTo>
                    <a:pt x="260257" y="162460"/>
                  </a:lnTo>
                  <a:lnTo>
                    <a:pt x="305994" y="169733"/>
                  </a:lnTo>
                  <a:lnTo>
                    <a:pt x="353105" y="172211"/>
                  </a:lnTo>
                  <a:lnTo>
                    <a:pt x="400081" y="169733"/>
                  </a:lnTo>
                  <a:lnTo>
                    <a:pt x="445701" y="162460"/>
                  </a:lnTo>
                  <a:lnTo>
                    <a:pt x="489734" y="150633"/>
                  </a:lnTo>
                  <a:lnTo>
                    <a:pt x="531949" y="134492"/>
                  </a:lnTo>
                  <a:lnTo>
                    <a:pt x="572114" y="114280"/>
                  </a:lnTo>
                  <a:lnTo>
                    <a:pt x="609998" y="90237"/>
                  </a:lnTo>
                  <a:lnTo>
                    <a:pt x="645372" y="62604"/>
                  </a:lnTo>
                  <a:lnTo>
                    <a:pt x="678003" y="31622"/>
                  </a:lnTo>
                  <a:lnTo>
                    <a:pt x="705514" y="0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01535" y="4171950"/>
              <a:ext cx="790956" cy="26822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192391" y="4162806"/>
              <a:ext cx="809625" cy="287020"/>
            </a:xfrm>
            <a:custGeom>
              <a:avLst/>
              <a:gdLst/>
              <a:ahLst/>
              <a:cxnLst/>
              <a:rect l="l" t="t" r="r" b="b"/>
              <a:pathLst>
                <a:path w="809625" h="287020">
                  <a:moveTo>
                    <a:pt x="6096" y="103632"/>
                  </a:moveTo>
                  <a:lnTo>
                    <a:pt x="6096" y="64008"/>
                  </a:lnTo>
                  <a:lnTo>
                    <a:pt x="0" y="76200"/>
                  </a:lnTo>
                  <a:lnTo>
                    <a:pt x="0" y="91440"/>
                  </a:lnTo>
                  <a:lnTo>
                    <a:pt x="6096" y="103632"/>
                  </a:lnTo>
                  <a:close/>
                </a:path>
                <a:path w="809625" h="287020">
                  <a:moveTo>
                    <a:pt x="422910" y="36576"/>
                  </a:moveTo>
                  <a:lnTo>
                    <a:pt x="347472" y="6096"/>
                  </a:lnTo>
                  <a:lnTo>
                    <a:pt x="271272" y="0"/>
                  </a:lnTo>
                  <a:lnTo>
                    <a:pt x="198120" y="0"/>
                  </a:lnTo>
                  <a:lnTo>
                    <a:pt x="137160" y="6096"/>
                  </a:lnTo>
                  <a:lnTo>
                    <a:pt x="85344" y="15240"/>
                  </a:lnTo>
                  <a:lnTo>
                    <a:pt x="45720" y="27432"/>
                  </a:lnTo>
                  <a:lnTo>
                    <a:pt x="42672" y="30480"/>
                  </a:lnTo>
                  <a:lnTo>
                    <a:pt x="27432" y="36576"/>
                  </a:lnTo>
                  <a:lnTo>
                    <a:pt x="18278" y="48777"/>
                  </a:lnTo>
                  <a:lnTo>
                    <a:pt x="6096" y="60960"/>
                  </a:lnTo>
                  <a:lnTo>
                    <a:pt x="6096" y="106680"/>
                  </a:lnTo>
                  <a:lnTo>
                    <a:pt x="18278" y="122922"/>
                  </a:lnTo>
                  <a:lnTo>
                    <a:pt x="18288" y="83868"/>
                  </a:lnTo>
                  <a:lnTo>
                    <a:pt x="21173" y="70242"/>
                  </a:lnTo>
                  <a:lnTo>
                    <a:pt x="74435" y="36634"/>
                  </a:lnTo>
                  <a:lnTo>
                    <a:pt x="152115" y="22861"/>
                  </a:lnTo>
                  <a:lnTo>
                    <a:pt x="205115" y="19301"/>
                  </a:lnTo>
                  <a:lnTo>
                    <a:pt x="268224" y="18288"/>
                  </a:lnTo>
                  <a:lnTo>
                    <a:pt x="344424" y="24384"/>
                  </a:lnTo>
                  <a:lnTo>
                    <a:pt x="422910" y="36576"/>
                  </a:lnTo>
                  <a:close/>
                </a:path>
                <a:path w="809625" h="287020">
                  <a:moveTo>
                    <a:pt x="790956" y="243078"/>
                  </a:moveTo>
                  <a:lnTo>
                    <a:pt x="790956" y="210312"/>
                  </a:lnTo>
                  <a:lnTo>
                    <a:pt x="787908" y="219456"/>
                  </a:lnTo>
                  <a:lnTo>
                    <a:pt x="755235" y="245450"/>
                  </a:lnTo>
                  <a:lnTo>
                    <a:pt x="702461" y="260308"/>
                  </a:lnTo>
                  <a:lnTo>
                    <a:pt x="641715" y="267046"/>
                  </a:lnTo>
                  <a:lnTo>
                    <a:pt x="585128" y="268679"/>
                  </a:lnTo>
                  <a:lnTo>
                    <a:pt x="544830" y="268224"/>
                  </a:lnTo>
                  <a:lnTo>
                    <a:pt x="468630" y="262128"/>
                  </a:lnTo>
                  <a:lnTo>
                    <a:pt x="389382" y="249936"/>
                  </a:lnTo>
                  <a:lnTo>
                    <a:pt x="310896" y="234696"/>
                  </a:lnTo>
                  <a:lnTo>
                    <a:pt x="268927" y="225465"/>
                  </a:lnTo>
                  <a:lnTo>
                    <a:pt x="228524" y="214602"/>
                  </a:lnTo>
                  <a:lnTo>
                    <a:pt x="190189" y="202352"/>
                  </a:lnTo>
                  <a:lnTo>
                    <a:pt x="154425" y="188961"/>
                  </a:lnTo>
                  <a:lnTo>
                    <a:pt x="92620" y="159738"/>
                  </a:lnTo>
                  <a:lnTo>
                    <a:pt x="47129" y="128900"/>
                  </a:lnTo>
                  <a:lnTo>
                    <a:pt x="21973" y="98412"/>
                  </a:lnTo>
                  <a:lnTo>
                    <a:pt x="18278" y="83915"/>
                  </a:lnTo>
                  <a:lnTo>
                    <a:pt x="18288" y="122936"/>
                  </a:lnTo>
                  <a:lnTo>
                    <a:pt x="60960" y="161544"/>
                  </a:lnTo>
                  <a:lnTo>
                    <a:pt x="106680" y="185928"/>
                  </a:lnTo>
                  <a:lnTo>
                    <a:pt x="109728" y="188976"/>
                  </a:lnTo>
                  <a:lnTo>
                    <a:pt x="167640" y="213360"/>
                  </a:lnTo>
                  <a:lnTo>
                    <a:pt x="231648" y="234696"/>
                  </a:lnTo>
                  <a:lnTo>
                    <a:pt x="307848" y="252984"/>
                  </a:lnTo>
                  <a:lnTo>
                    <a:pt x="386334" y="268224"/>
                  </a:lnTo>
                  <a:lnTo>
                    <a:pt x="465582" y="280416"/>
                  </a:lnTo>
                  <a:lnTo>
                    <a:pt x="541782" y="286512"/>
                  </a:lnTo>
                  <a:lnTo>
                    <a:pt x="611886" y="286512"/>
                  </a:lnTo>
                  <a:lnTo>
                    <a:pt x="672846" y="283464"/>
                  </a:lnTo>
                  <a:lnTo>
                    <a:pt x="724662" y="274320"/>
                  </a:lnTo>
                  <a:lnTo>
                    <a:pt x="745998" y="268224"/>
                  </a:lnTo>
                  <a:lnTo>
                    <a:pt x="763524" y="259080"/>
                  </a:lnTo>
                  <a:lnTo>
                    <a:pt x="766572" y="259080"/>
                  </a:lnTo>
                  <a:lnTo>
                    <a:pt x="781812" y="249936"/>
                  </a:lnTo>
                  <a:lnTo>
                    <a:pt x="790956" y="243078"/>
                  </a:lnTo>
                  <a:close/>
                </a:path>
                <a:path w="809625" h="287020">
                  <a:moveTo>
                    <a:pt x="809244" y="213360"/>
                  </a:moveTo>
                  <a:lnTo>
                    <a:pt x="809244" y="198120"/>
                  </a:lnTo>
                  <a:lnTo>
                    <a:pt x="793151" y="164308"/>
                  </a:lnTo>
                  <a:lnTo>
                    <a:pt x="756764" y="132613"/>
                  </a:lnTo>
                  <a:lnTo>
                    <a:pt x="708588" y="104427"/>
                  </a:lnTo>
                  <a:lnTo>
                    <a:pt x="657126" y="81144"/>
                  </a:lnTo>
                  <a:lnTo>
                    <a:pt x="610881" y="64158"/>
                  </a:lnTo>
                  <a:lnTo>
                    <a:pt x="578358" y="54864"/>
                  </a:lnTo>
                  <a:lnTo>
                    <a:pt x="505206" y="33528"/>
                  </a:lnTo>
                  <a:lnTo>
                    <a:pt x="425958" y="18288"/>
                  </a:lnTo>
                  <a:lnTo>
                    <a:pt x="347472" y="6096"/>
                  </a:lnTo>
                  <a:lnTo>
                    <a:pt x="422910" y="36576"/>
                  </a:lnTo>
                  <a:lnTo>
                    <a:pt x="502158" y="51816"/>
                  </a:lnTo>
                  <a:lnTo>
                    <a:pt x="575310" y="73152"/>
                  </a:lnTo>
                  <a:lnTo>
                    <a:pt x="642366" y="94488"/>
                  </a:lnTo>
                  <a:lnTo>
                    <a:pt x="697230" y="118872"/>
                  </a:lnTo>
                  <a:lnTo>
                    <a:pt x="739902" y="143256"/>
                  </a:lnTo>
                  <a:lnTo>
                    <a:pt x="772668" y="167640"/>
                  </a:lnTo>
                  <a:lnTo>
                    <a:pt x="790956" y="201168"/>
                  </a:lnTo>
                  <a:lnTo>
                    <a:pt x="790956" y="243078"/>
                  </a:lnTo>
                  <a:lnTo>
                    <a:pt x="794004" y="240792"/>
                  </a:lnTo>
                  <a:lnTo>
                    <a:pt x="806196" y="228600"/>
                  </a:lnTo>
                  <a:lnTo>
                    <a:pt x="806196" y="225552"/>
                  </a:lnTo>
                  <a:lnTo>
                    <a:pt x="809244" y="213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54665" y="3819163"/>
              <a:ext cx="134835" cy="14016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20360" y="4178065"/>
              <a:ext cx="134835" cy="13712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372741" y="3777996"/>
              <a:ext cx="10795" cy="1905"/>
            </a:xfrm>
            <a:custGeom>
              <a:avLst/>
              <a:gdLst/>
              <a:ahLst/>
              <a:cxnLst/>
              <a:rect l="l" t="t" r="r" b="b"/>
              <a:pathLst>
                <a:path w="10795" h="1904">
                  <a:moveTo>
                    <a:pt x="10668" y="0"/>
                  </a:moveTo>
                  <a:lnTo>
                    <a:pt x="0" y="0"/>
                  </a:lnTo>
                  <a:lnTo>
                    <a:pt x="3048" y="1524"/>
                  </a:lnTo>
                  <a:lnTo>
                    <a:pt x="9144" y="1524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76958" y="3777996"/>
              <a:ext cx="247637" cy="23012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567813" y="3777996"/>
              <a:ext cx="268605" cy="239395"/>
            </a:xfrm>
            <a:custGeom>
              <a:avLst/>
              <a:gdLst/>
              <a:ahLst/>
              <a:cxnLst/>
              <a:rect l="l" t="t" r="r" b="b"/>
              <a:pathLst>
                <a:path w="268604" h="239395">
                  <a:moveTo>
                    <a:pt x="148263" y="0"/>
                  </a:moveTo>
                  <a:lnTo>
                    <a:pt x="128015" y="0"/>
                  </a:lnTo>
                  <a:lnTo>
                    <a:pt x="118871" y="10668"/>
                  </a:lnTo>
                  <a:lnTo>
                    <a:pt x="109727" y="22860"/>
                  </a:lnTo>
                  <a:lnTo>
                    <a:pt x="77503" y="42229"/>
                  </a:lnTo>
                  <a:lnTo>
                    <a:pt x="65955" y="48891"/>
                  </a:lnTo>
                  <a:lnTo>
                    <a:pt x="55720" y="57778"/>
                  </a:lnTo>
                  <a:lnTo>
                    <a:pt x="42671" y="74676"/>
                  </a:lnTo>
                  <a:lnTo>
                    <a:pt x="39623" y="77724"/>
                  </a:lnTo>
                  <a:lnTo>
                    <a:pt x="39623" y="80772"/>
                  </a:lnTo>
                  <a:lnTo>
                    <a:pt x="36575" y="83820"/>
                  </a:lnTo>
                  <a:lnTo>
                    <a:pt x="21335" y="117348"/>
                  </a:lnTo>
                  <a:lnTo>
                    <a:pt x="12191" y="150876"/>
                  </a:lnTo>
                  <a:lnTo>
                    <a:pt x="6095" y="184404"/>
                  </a:lnTo>
                  <a:lnTo>
                    <a:pt x="0" y="224027"/>
                  </a:lnTo>
                  <a:lnTo>
                    <a:pt x="0" y="227076"/>
                  </a:lnTo>
                  <a:lnTo>
                    <a:pt x="6095" y="233172"/>
                  </a:lnTo>
                  <a:lnTo>
                    <a:pt x="21335" y="233172"/>
                  </a:lnTo>
                  <a:lnTo>
                    <a:pt x="21335" y="214884"/>
                  </a:lnTo>
                  <a:lnTo>
                    <a:pt x="24383" y="187452"/>
                  </a:lnTo>
                  <a:lnTo>
                    <a:pt x="30479" y="153924"/>
                  </a:lnTo>
                  <a:lnTo>
                    <a:pt x="39623" y="120396"/>
                  </a:lnTo>
                  <a:lnTo>
                    <a:pt x="54863" y="86868"/>
                  </a:lnTo>
                  <a:lnTo>
                    <a:pt x="57911" y="83820"/>
                  </a:lnTo>
                  <a:lnTo>
                    <a:pt x="67055" y="71628"/>
                  </a:lnTo>
                  <a:lnTo>
                    <a:pt x="79247" y="62484"/>
                  </a:lnTo>
                  <a:lnTo>
                    <a:pt x="85343" y="56388"/>
                  </a:lnTo>
                  <a:lnTo>
                    <a:pt x="88391" y="56388"/>
                  </a:lnTo>
                  <a:lnTo>
                    <a:pt x="118871" y="38100"/>
                  </a:lnTo>
                  <a:lnTo>
                    <a:pt x="121919" y="35052"/>
                  </a:lnTo>
                  <a:lnTo>
                    <a:pt x="134111" y="19812"/>
                  </a:lnTo>
                  <a:lnTo>
                    <a:pt x="148263" y="0"/>
                  </a:lnTo>
                  <a:close/>
                </a:path>
                <a:path w="268604" h="239395">
                  <a:moveTo>
                    <a:pt x="73151" y="220980"/>
                  </a:moveTo>
                  <a:lnTo>
                    <a:pt x="45719" y="214884"/>
                  </a:lnTo>
                  <a:lnTo>
                    <a:pt x="42671" y="217932"/>
                  </a:lnTo>
                  <a:lnTo>
                    <a:pt x="36575" y="220980"/>
                  </a:lnTo>
                  <a:lnTo>
                    <a:pt x="33527" y="217932"/>
                  </a:lnTo>
                  <a:lnTo>
                    <a:pt x="27431" y="214884"/>
                  </a:lnTo>
                  <a:lnTo>
                    <a:pt x="21335" y="214884"/>
                  </a:lnTo>
                  <a:lnTo>
                    <a:pt x="21335" y="233172"/>
                  </a:lnTo>
                  <a:lnTo>
                    <a:pt x="27431" y="236220"/>
                  </a:lnTo>
                  <a:lnTo>
                    <a:pt x="30479" y="236220"/>
                  </a:lnTo>
                  <a:lnTo>
                    <a:pt x="36575" y="239268"/>
                  </a:lnTo>
                  <a:lnTo>
                    <a:pt x="42671" y="239268"/>
                  </a:lnTo>
                  <a:lnTo>
                    <a:pt x="45719" y="236220"/>
                  </a:lnTo>
                  <a:lnTo>
                    <a:pt x="51815" y="233172"/>
                  </a:lnTo>
                  <a:lnTo>
                    <a:pt x="73151" y="220980"/>
                  </a:lnTo>
                  <a:close/>
                </a:path>
                <a:path w="268604" h="239395">
                  <a:moveTo>
                    <a:pt x="268477" y="0"/>
                  </a:moveTo>
                  <a:lnTo>
                    <a:pt x="248199" y="0"/>
                  </a:lnTo>
                  <a:lnTo>
                    <a:pt x="227837" y="38100"/>
                  </a:lnTo>
                  <a:lnTo>
                    <a:pt x="194309" y="105156"/>
                  </a:lnTo>
                  <a:lnTo>
                    <a:pt x="192023" y="105156"/>
                  </a:lnTo>
                  <a:lnTo>
                    <a:pt x="188975" y="111252"/>
                  </a:lnTo>
                  <a:lnTo>
                    <a:pt x="173735" y="129540"/>
                  </a:lnTo>
                  <a:lnTo>
                    <a:pt x="152399" y="150876"/>
                  </a:lnTo>
                  <a:lnTo>
                    <a:pt x="137159" y="169164"/>
                  </a:lnTo>
                  <a:lnTo>
                    <a:pt x="134111" y="172212"/>
                  </a:lnTo>
                  <a:lnTo>
                    <a:pt x="128015" y="175260"/>
                  </a:lnTo>
                  <a:lnTo>
                    <a:pt x="124967" y="178308"/>
                  </a:lnTo>
                  <a:lnTo>
                    <a:pt x="109727" y="184404"/>
                  </a:lnTo>
                  <a:lnTo>
                    <a:pt x="97535" y="190500"/>
                  </a:lnTo>
                  <a:lnTo>
                    <a:pt x="70103" y="202692"/>
                  </a:lnTo>
                  <a:lnTo>
                    <a:pt x="45719" y="214884"/>
                  </a:lnTo>
                  <a:lnTo>
                    <a:pt x="73151" y="220980"/>
                  </a:lnTo>
                  <a:lnTo>
                    <a:pt x="100583" y="208788"/>
                  </a:lnTo>
                  <a:lnTo>
                    <a:pt x="103631" y="208788"/>
                  </a:lnTo>
                  <a:lnTo>
                    <a:pt x="118871" y="199644"/>
                  </a:lnTo>
                  <a:lnTo>
                    <a:pt x="131063" y="193548"/>
                  </a:lnTo>
                  <a:lnTo>
                    <a:pt x="134111" y="193548"/>
                  </a:lnTo>
                  <a:lnTo>
                    <a:pt x="140207" y="187452"/>
                  </a:lnTo>
                  <a:lnTo>
                    <a:pt x="143255" y="187452"/>
                  </a:lnTo>
                  <a:lnTo>
                    <a:pt x="146303" y="184404"/>
                  </a:lnTo>
                  <a:lnTo>
                    <a:pt x="149351" y="184404"/>
                  </a:lnTo>
                  <a:lnTo>
                    <a:pt x="152399" y="181356"/>
                  </a:lnTo>
                  <a:lnTo>
                    <a:pt x="167639" y="160020"/>
                  </a:lnTo>
                  <a:lnTo>
                    <a:pt x="188975" y="138684"/>
                  </a:lnTo>
                  <a:lnTo>
                    <a:pt x="203453" y="120396"/>
                  </a:lnTo>
                  <a:lnTo>
                    <a:pt x="206501" y="114300"/>
                  </a:lnTo>
                  <a:lnTo>
                    <a:pt x="209549" y="114300"/>
                  </a:lnTo>
                  <a:lnTo>
                    <a:pt x="261365" y="10668"/>
                  </a:lnTo>
                  <a:lnTo>
                    <a:pt x="268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67476" y="3849643"/>
              <a:ext cx="79971" cy="12188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804796" y="3777996"/>
              <a:ext cx="390525" cy="470534"/>
            </a:xfrm>
            <a:custGeom>
              <a:avLst/>
              <a:gdLst/>
              <a:ahLst/>
              <a:cxnLst/>
              <a:rect l="l" t="t" r="r" b="b"/>
              <a:pathLst>
                <a:path w="390525" h="470535">
                  <a:moveTo>
                    <a:pt x="390437" y="0"/>
                  </a:moveTo>
                  <a:lnTo>
                    <a:pt x="297941" y="0"/>
                  </a:lnTo>
                  <a:lnTo>
                    <a:pt x="286511" y="13715"/>
                  </a:lnTo>
                  <a:lnTo>
                    <a:pt x="271271" y="47243"/>
                  </a:lnTo>
                  <a:lnTo>
                    <a:pt x="256031" y="74675"/>
                  </a:lnTo>
                  <a:lnTo>
                    <a:pt x="222503" y="126491"/>
                  </a:lnTo>
                  <a:lnTo>
                    <a:pt x="213359" y="153923"/>
                  </a:lnTo>
                  <a:lnTo>
                    <a:pt x="210311" y="160019"/>
                  </a:lnTo>
                  <a:lnTo>
                    <a:pt x="207263" y="156971"/>
                  </a:lnTo>
                  <a:lnTo>
                    <a:pt x="204215" y="160019"/>
                  </a:lnTo>
                  <a:lnTo>
                    <a:pt x="195071" y="166115"/>
                  </a:lnTo>
                  <a:lnTo>
                    <a:pt x="164591" y="202691"/>
                  </a:lnTo>
                  <a:lnTo>
                    <a:pt x="152399" y="220979"/>
                  </a:lnTo>
                  <a:lnTo>
                    <a:pt x="134111" y="230123"/>
                  </a:lnTo>
                  <a:lnTo>
                    <a:pt x="124967" y="242315"/>
                  </a:lnTo>
                  <a:lnTo>
                    <a:pt x="118871" y="254507"/>
                  </a:lnTo>
                  <a:lnTo>
                    <a:pt x="103631" y="265937"/>
                  </a:lnTo>
                  <a:lnTo>
                    <a:pt x="73151" y="284225"/>
                  </a:lnTo>
                  <a:lnTo>
                    <a:pt x="60959" y="293369"/>
                  </a:lnTo>
                  <a:lnTo>
                    <a:pt x="51815" y="305561"/>
                  </a:lnTo>
                  <a:lnTo>
                    <a:pt x="39623" y="317753"/>
                  </a:lnTo>
                  <a:lnTo>
                    <a:pt x="21335" y="360425"/>
                  </a:lnTo>
                  <a:lnTo>
                    <a:pt x="6095" y="424433"/>
                  </a:lnTo>
                  <a:lnTo>
                    <a:pt x="0" y="464057"/>
                  </a:lnTo>
                  <a:lnTo>
                    <a:pt x="9143" y="461009"/>
                  </a:lnTo>
                  <a:lnTo>
                    <a:pt x="12191" y="461009"/>
                  </a:lnTo>
                  <a:lnTo>
                    <a:pt x="21335" y="467105"/>
                  </a:lnTo>
                  <a:lnTo>
                    <a:pt x="27431" y="470153"/>
                  </a:lnTo>
                  <a:lnTo>
                    <a:pt x="30479" y="467105"/>
                  </a:lnTo>
                  <a:lnTo>
                    <a:pt x="36575" y="464057"/>
                  </a:lnTo>
                  <a:lnTo>
                    <a:pt x="64007" y="451865"/>
                  </a:lnTo>
                  <a:lnTo>
                    <a:pt x="100877" y="432856"/>
                  </a:lnTo>
                  <a:lnTo>
                    <a:pt x="120793" y="423082"/>
                  </a:lnTo>
                  <a:lnTo>
                    <a:pt x="131354" y="416442"/>
                  </a:lnTo>
                  <a:lnTo>
                    <a:pt x="140157" y="406837"/>
                  </a:lnTo>
                  <a:lnTo>
                    <a:pt x="154799" y="388166"/>
                  </a:lnTo>
                  <a:lnTo>
                    <a:pt x="182879" y="354329"/>
                  </a:lnTo>
                  <a:lnTo>
                    <a:pt x="188975" y="351281"/>
                  </a:lnTo>
                  <a:lnTo>
                    <a:pt x="188975" y="348233"/>
                  </a:lnTo>
                  <a:lnTo>
                    <a:pt x="207263" y="317753"/>
                  </a:lnTo>
                  <a:lnTo>
                    <a:pt x="225551" y="281177"/>
                  </a:lnTo>
                  <a:lnTo>
                    <a:pt x="243839" y="245363"/>
                  </a:lnTo>
                  <a:lnTo>
                    <a:pt x="252983" y="230123"/>
                  </a:lnTo>
                  <a:lnTo>
                    <a:pt x="262127" y="217931"/>
                  </a:lnTo>
                  <a:lnTo>
                    <a:pt x="277367" y="196595"/>
                  </a:lnTo>
                  <a:lnTo>
                    <a:pt x="289559" y="178307"/>
                  </a:lnTo>
                  <a:lnTo>
                    <a:pt x="304799" y="160019"/>
                  </a:lnTo>
                  <a:lnTo>
                    <a:pt x="316991" y="138683"/>
                  </a:lnTo>
                  <a:lnTo>
                    <a:pt x="329183" y="123443"/>
                  </a:lnTo>
                  <a:lnTo>
                    <a:pt x="338327" y="108203"/>
                  </a:lnTo>
                  <a:lnTo>
                    <a:pt x="347471" y="89915"/>
                  </a:lnTo>
                  <a:lnTo>
                    <a:pt x="359663" y="71627"/>
                  </a:lnTo>
                  <a:lnTo>
                    <a:pt x="368045" y="53339"/>
                  </a:lnTo>
                  <a:lnTo>
                    <a:pt x="371093" y="50291"/>
                  </a:lnTo>
                  <a:lnTo>
                    <a:pt x="371093" y="47243"/>
                  </a:lnTo>
                  <a:lnTo>
                    <a:pt x="386333" y="10667"/>
                  </a:lnTo>
                  <a:lnTo>
                    <a:pt x="3904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95651" y="3777996"/>
              <a:ext cx="409575" cy="479425"/>
            </a:xfrm>
            <a:custGeom>
              <a:avLst/>
              <a:gdLst/>
              <a:ahLst/>
              <a:cxnLst/>
              <a:rect l="l" t="t" r="r" b="b"/>
              <a:pathLst>
                <a:path w="409575" h="479425">
                  <a:moveTo>
                    <a:pt x="321259" y="0"/>
                  </a:moveTo>
                  <a:lnTo>
                    <a:pt x="298449" y="0"/>
                  </a:lnTo>
                  <a:lnTo>
                    <a:pt x="289559" y="10667"/>
                  </a:lnTo>
                  <a:lnTo>
                    <a:pt x="286511" y="13715"/>
                  </a:lnTo>
                  <a:lnTo>
                    <a:pt x="274319" y="44195"/>
                  </a:lnTo>
                  <a:lnTo>
                    <a:pt x="259079" y="71627"/>
                  </a:lnTo>
                  <a:lnTo>
                    <a:pt x="225551" y="123443"/>
                  </a:lnTo>
                  <a:lnTo>
                    <a:pt x="222503" y="126491"/>
                  </a:lnTo>
                  <a:lnTo>
                    <a:pt x="216407" y="144779"/>
                  </a:lnTo>
                  <a:lnTo>
                    <a:pt x="216407" y="147827"/>
                  </a:lnTo>
                  <a:lnTo>
                    <a:pt x="210311" y="150875"/>
                  </a:lnTo>
                  <a:lnTo>
                    <a:pt x="207263" y="150875"/>
                  </a:lnTo>
                  <a:lnTo>
                    <a:pt x="204215" y="153923"/>
                  </a:lnTo>
                  <a:lnTo>
                    <a:pt x="198119" y="163067"/>
                  </a:lnTo>
                  <a:lnTo>
                    <a:pt x="167639" y="199643"/>
                  </a:lnTo>
                  <a:lnTo>
                    <a:pt x="155447" y="214883"/>
                  </a:lnTo>
                  <a:lnTo>
                    <a:pt x="143255" y="220979"/>
                  </a:lnTo>
                  <a:lnTo>
                    <a:pt x="137159" y="227075"/>
                  </a:lnTo>
                  <a:lnTo>
                    <a:pt x="118871" y="251459"/>
                  </a:lnTo>
                  <a:lnTo>
                    <a:pt x="99023" y="266362"/>
                  </a:lnTo>
                  <a:lnTo>
                    <a:pt x="79567" y="278439"/>
                  </a:lnTo>
                  <a:lnTo>
                    <a:pt x="60712" y="292838"/>
                  </a:lnTo>
                  <a:lnTo>
                    <a:pt x="42671" y="314705"/>
                  </a:lnTo>
                  <a:lnTo>
                    <a:pt x="39623" y="317753"/>
                  </a:lnTo>
                  <a:lnTo>
                    <a:pt x="39623" y="320801"/>
                  </a:lnTo>
                  <a:lnTo>
                    <a:pt x="36575" y="323849"/>
                  </a:lnTo>
                  <a:lnTo>
                    <a:pt x="21335" y="357377"/>
                  </a:lnTo>
                  <a:lnTo>
                    <a:pt x="12191" y="390905"/>
                  </a:lnTo>
                  <a:lnTo>
                    <a:pt x="6095" y="424433"/>
                  </a:lnTo>
                  <a:lnTo>
                    <a:pt x="0" y="464057"/>
                  </a:lnTo>
                  <a:lnTo>
                    <a:pt x="0" y="467106"/>
                  </a:lnTo>
                  <a:lnTo>
                    <a:pt x="6095" y="473201"/>
                  </a:lnTo>
                  <a:lnTo>
                    <a:pt x="21335" y="473201"/>
                  </a:lnTo>
                  <a:lnTo>
                    <a:pt x="21335" y="454913"/>
                  </a:lnTo>
                  <a:lnTo>
                    <a:pt x="24383" y="427481"/>
                  </a:lnTo>
                  <a:lnTo>
                    <a:pt x="39623" y="360425"/>
                  </a:lnTo>
                  <a:lnTo>
                    <a:pt x="65132" y="313381"/>
                  </a:lnTo>
                  <a:lnTo>
                    <a:pt x="123650" y="270641"/>
                  </a:lnTo>
                  <a:lnTo>
                    <a:pt x="149351" y="236219"/>
                  </a:lnTo>
                  <a:lnTo>
                    <a:pt x="161543" y="230123"/>
                  </a:lnTo>
                  <a:lnTo>
                    <a:pt x="182879" y="208787"/>
                  </a:lnTo>
                  <a:lnTo>
                    <a:pt x="213359" y="172211"/>
                  </a:lnTo>
                  <a:lnTo>
                    <a:pt x="216407" y="169163"/>
                  </a:lnTo>
                  <a:lnTo>
                    <a:pt x="222503" y="169163"/>
                  </a:lnTo>
                  <a:lnTo>
                    <a:pt x="231647" y="160019"/>
                  </a:lnTo>
                  <a:lnTo>
                    <a:pt x="231647" y="156971"/>
                  </a:lnTo>
                  <a:lnTo>
                    <a:pt x="240791" y="129539"/>
                  </a:lnTo>
                  <a:lnTo>
                    <a:pt x="274319" y="80771"/>
                  </a:lnTo>
                  <a:lnTo>
                    <a:pt x="289559" y="50291"/>
                  </a:lnTo>
                  <a:lnTo>
                    <a:pt x="292607" y="47243"/>
                  </a:lnTo>
                  <a:lnTo>
                    <a:pt x="304799" y="19811"/>
                  </a:lnTo>
                  <a:lnTo>
                    <a:pt x="320039" y="1523"/>
                  </a:lnTo>
                  <a:lnTo>
                    <a:pt x="321259" y="0"/>
                  </a:lnTo>
                  <a:close/>
                </a:path>
                <a:path w="409575" h="479425">
                  <a:moveTo>
                    <a:pt x="73151" y="461009"/>
                  </a:moveTo>
                  <a:lnTo>
                    <a:pt x="45719" y="454913"/>
                  </a:lnTo>
                  <a:lnTo>
                    <a:pt x="42671" y="457961"/>
                  </a:lnTo>
                  <a:lnTo>
                    <a:pt x="36575" y="461009"/>
                  </a:lnTo>
                  <a:lnTo>
                    <a:pt x="33527" y="457961"/>
                  </a:lnTo>
                  <a:lnTo>
                    <a:pt x="27431" y="454913"/>
                  </a:lnTo>
                  <a:lnTo>
                    <a:pt x="21335" y="454913"/>
                  </a:lnTo>
                  <a:lnTo>
                    <a:pt x="21335" y="473201"/>
                  </a:lnTo>
                  <a:lnTo>
                    <a:pt x="27431" y="476249"/>
                  </a:lnTo>
                  <a:lnTo>
                    <a:pt x="30479" y="476249"/>
                  </a:lnTo>
                  <a:lnTo>
                    <a:pt x="36575" y="479297"/>
                  </a:lnTo>
                  <a:lnTo>
                    <a:pt x="42671" y="479297"/>
                  </a:lnTo>
                  <a:lnTo>
                    <a:pt x="45719" y="476249"/>
                  </a:lnTo>
                  <a:lnTo>
                    <a:pt x="51815" y="473201"/>
                  </a:lnTo>
                  <a:lnTo>
                    <a:pt x="73151" y="461009"/>
                  </a:lnTo>
                  <a:close/>
                </a:path>
                <a:path w="409575" h="479425">
                  <a:moveTo>
                    <a:pt x="409066" y="0"/>
                  </a:moveTo>
                  <a:lnTo>
                    <a:pt x="389511" y="0"/>
                  </a:lnTo>
                  <a:lnTo>
                    <a:pt x="386333" y="7619"/>
                  </a:lnTo>
                  <a:lnTo>
                    <a:pt x="371855" y="47243"/>
                  </a:lnTo>
                  <a:lnTo>
                    <a:pt x="368807" y="50291"/>
                  </a:lnTo>
                  <a:lnTo>
                    <a:pt x="362711" y="68579"/>
                  </a:lnTo>
                  <a:lnTo>
                    <a:pt x="350519" y="86867"/>
                  </a:lnTo>
                  <a:lnTo>
                    <a:pt x="341375" y="105155"/>
                  </a:lnTo>
                  <a:lnTo>
                    <a:pt x="332231" y="120395"/>
                  </a:lnTo>
                  <a:lnTo>
                    <a:pt x="320039" y="135635"/>
                  </a:lnTo>
                  <a:lnTo>
                    <a:pt x="304799" y="156971"/>
                  </a:lnTo>
                  <a:lnTo>
                    <a:pt x="280415" y="193547"/>
                  </a:lnTo>
                  <a:lnTo>
                    <a:pt x="265175" y="214883"/>
                  </a:lnTo>
                  <a:lnTo>
                    <a:pt x="256031" y="227075"/>
                  </a:lnTo>
                  <a:lnTo>
                    <a:pt x="246887" y="242315"/>
                  </a:lnTo>
                  <a:lnTo>
                    <a:pt x="228599" y="278129"/>
                  </a:lnTo>
                  <a:lnTo>
                    <a:pt x="192023" y="345185"/>
                  </a:lnTo>
                  <a:lnTo>
                    <a:pt x="188975" y="345185"/>
                  </a:lnTo>
                  <a:lnTo>
                    <a:pt x="185927" y="351281"/>
                  </a:lnTo>
                  <a:lnTo>
                    <a:pt x="170687" y="369569"/>
                  </a:lnTo>
                  <a:lnTo>
                    <a:pt x="152399" y="390905"/>
                  </a:lnTo>
                  <a:lnTo>
                    <a:pt x="137159" y="409193"/>
                  </a:lnTo>
                  <a:lnTo>
                    <a:pt x="134111" y="412241"/>
                  </a:lnTo>
                  <a:lnTo>
                    <a:pt x="128015" y="415289"/>
                  </a:lnTo>
                  <a:lnTo>
                    <a:pt x="112775" y="421385"/>
                  </a:lnTo>
                  <a:lnTo>
                    <a:pt x="109727" y="424433"/>
                  </a:lnTo>
                  <a:lnTo>
                    <a:pt x="94487" y="433577"/>
                  </a:lnTo>
                  <a:lnTo>
                    <a:pt x="70103" y="442721"/>
                  </a:lnTo>
                  <a:lnTo>
                    <a:pt x="45719" y="454913"/>
                  </a:lnTo>
                  <a:lnTo>
                    <a:pt x="73151" y="461009"/>
                  </a:lnTo>
                  <a:lnTo>
                    <a:pt x="100583" y="448817"/>
                  </a:lnTo>
                  <a:lnTo>
                    <a:pt x="103631" y="448817"/>
                  </a:lnTo>
                  <a:lnTo>
                    <a:pt x="115823" y="439673"/>
                  </a:lnTo>
                  <a:lnTo>
                    <a:pt x="131063" y="433577"/>
                  </a:lnTo>
                  <a:lnTo>
                    <a:pt x="140207" y="427481"/>
                  </a:lnTo>
                  <a:lnTo>
                    <a:pt x="143255" y="427481"/>
                  </a:lnTo>
                  <a:lnTo>
                    <a:pt x="146303" y="424433"/>
                  </a:lnTo>
                  <a:lnTo>
                    <a:pt x="149351" y="424433"/>
                  </a:lnTo>
                  <a:lnTo>
                    <a:pt x="152399" y="421385"/>
                  </a:lnTo>
                  <a:lnTo>
                    <a:pt x="167639" y="400049"/>
                  </a:lnTo>
                  <a:lnTo>
                    <a:pt x="185927" y="378713"/>
                  </a:lnTo>
                  <a:lnTo>
                    <a:pt x="201167" y="360425"/>
                  </a:lnTo>
                  <a:lnTo>
                    <a:pt x="204215" y="354329"/>
                  </a:lnTo>
                  <a:lnTo>
                    <a:pt x="207263" y="354329"/>
                  </a:lnTo>
                  <a:lnTo>
                    <a:pt x="243839" y="287273"/>
                  </a:lnTo>
                  <a:lnTo>
                    <a:pt x="264850" y="247870"/>
                  </a:lnTo>
                  <a:lnTo>
                    <a:pt x="291683" y="206697"/>
                  </a:lnTo>
                  <a:lnTo>
                    <a:pt x="320503" y="166378"/>
                  </a:lnTo>
                  <a:lnTo>
                    <a:pt x="347471" y="129539"/>
                  </a:lnTo>
                  <a:lnTo>
                    <a:pt x="356615" y="114299"/>
                  </a:lnTo>
                  <a:lnTo>
                    <a:pt x="365759" y="96011"/>
                  </a:lnTo>
                  <a:lnTo>
                    <a:pt x="377189" y="77723"/>
                  </a:lnTo>
                  <a:lnTo>
                    <a:pt x="386333" y="59435"/>
                  </a:lnTo>
                  <a:lnTo>
                    <a:pt x="386333" y="56387"/>
                  </a:lnTo>
                  <a:lnTo>
                    <a:pt x="389381" y="50291"/>
                  </a:lnTo>
                  <a:lnTo>
                    <a:pt x="404621" y="10667"/>
                  </a:lnTo>
                  <a:lnTo>
                    <a:pt x="4090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082852" y="3777996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0" y="0"/>
                  </a:moveTo>
                  <a:lnTo>
                    <a:pt x="3240" y="3488"/>
                  </a:lnTo>
                  <a:lnTo>
                    <a:pt x="16075" y="7619"/>
                  </a:lnTo>
                  <a:lnTo>
                    <a:pt x="28469" y="3488"/>
                  </a:lnTo>
                  <a:lnTo>
                    <a:pt x="31639" y="0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35104" y="3880123"/>
              <a:ext cx="79971" cy="12188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206233" y="3777996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0" y="0"/>
                  </a:moveTo>
                  <a:lnTo>
                    <a:pt x="3088" y="3488"/>
                  </a:lnTo>
                  <a:lnTo>
                    <a:pt x="15363" y="7619"/>
                  </a:lnTo>
                  <a:lnTo>
                    <a:pt x="27198" y="3488"/>
                  </a:lnTo>
                  <a:lnTo>
                    <a:pt x="30216" y="0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21045" y="3880123"/>
              <a:ext cx="79209" cy="12188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96076" y="4089673"/>
              <a:ext cx="79971" cy="12188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75630" y="4440193"/>
              <a:ext cx="134835" cy="13635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728602" y="3778008"/>
              <a:ext cx="3662679" cy="857250"/>
            </a:xfrm>
            <a:custGeom>
              <a:avLst/>
              <a:gdLst/>
              <a:ahLst/>
              <a:cxnLst/>
              <a:rect l="l" t="t" r="r" b="b"/>
              <a:pathLst>
                <a:path w="3662679" h="857250">
                  <a:moveTo>
                    <a:pt x="1856994" y="537210"/>
                  </a:moveTo>
                  <a:lnTo>
                    <a:pt x="1856549" y="536600"/>
                  </a:lnTo>
                  <a:lnTo>
                    <a:pt x="1856232" y="532638"/>
                  </a:lnTo>
                  <a:lnTo>
                    <a:pt x="1853996" y="532917"/>
                  </a:lnTo>
                  <a:lnTo>
                    <a:pt x="1808226" y="467106"/>
                  </a:lnTo>
                  <a:lnTo>
                    <a:pt x="1792452" y="495998"/>
                  </a:lnTo>
                  <a:lnTo>
                    <a:pt x="1043012" y="84175"/>
                  </a:lnTo>
                  <a:lnTo>
                    <a:pt x="1590624" y="0"/>
                  </a:lnTo>
                  <a:lnTo>
                    <a:pt x="1525917" y="0"/>
                  </a:lnTo>
                  <a:lnTo>
                    <a:pt x="1029144" y="76555"/>
                  </a:lnTo>
                  <a:lnTo>
                    <a:pt x="889863" y="0"/>
                  </a:lnTo>
                  <a:lnTo>
                    <a:pt x="870038" y="0"/>
                  </a:lnTo>
                  <a:lnTo>
                    <a:pt x="1013663" y="78943"/>
                  </a:lnTo>
                  <a:lnTo>
                    <a:pt x="76962" y="223266"/>
                  </a:lnTo>
                  <a:lnTo>
                    <a:pt x="78486" y="232410"/>
                  </a:lnTo>
                  <a:lnTo>
                    <a:pt x="1027518" y="86550"/>
                  </a:lnTo>
                  <a:lnTo>
                    <a:pt x="1787880" y="504380"/>
                  </a:lnTo>
                  <a:lnTo>
                    <a:pt x="1771650" y="534162"/>
                  </a:lnTo>
                  <a:lnTo>
                    <a:pt x="1803654" y="535305"/>
                  </a:lnTo>
                  <a:lnTo>
                    <a:pt x="1827923" y="536181"/>
                  </a:lnTo>
                  <a:lnTo>
                    <a:pt x="74828" y="755116"/>
                  </a:lnTo>
                  <a:lnTo>
                    <a:pt x="70866" y="722376"/>
                  </a:lnTo>
                  <a:lnTo>
                    <a:pt x="0" y="769620"/>
                  </a:lnTo>
                  <a:lnTo>
                    <a:pt x="62484" y="791629"/>
                  </a:lnTo>
                  <a:lnTo>
                    <a:pt x="80010" y="797814"/>
                  </a:lnTo>
                  <a:lnTo>
                    <a:pt x="76034" y="765060"/>
                  </a:lnTo>
                  <a:lnTo>
                    <a:pt x="1856994" y="541782"/>
                  </a:lnTo>
                  <a:lnTo>
                    <a:pt x="1856600" y="537197"/>
                  </a:lnTo>
                  <a:lnTo>
                    <a:pt x="1856994" y="537210"/>
                  </a:lnTo>
                  <a:close/>
                </a:path>
                <a:path w="3662679" h="857250">
                  <a:moveTo>
                    <a:pt x="3662337" y="857250"/>
                  </a:moveTo>
                  <a:lnTo>
                    <a:pt x="2234349" y="0"/>
                  </a:lnTo>
                  <a:lnTo>
                    <a:pt x="2215908" y="0"/>
                  </a:lnTo>
                  <a:lnTo>
                    <a:pt x="3644849" y="857250"/>
                  </a:lnTo>
                  <a:lnTo>
                    <a:pt x="3662337" y="857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74839" y="46344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085215" y="4755895"/>
            <a:ext cx="2250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lysosomes,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vesicles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74839" y="4626038"/>
            <a:ext cx="9144000" cy="1724025"/>
            <a:chOff x="774839" y="4626038"/>
            <a:chExt cx="9144000" cy="1724025"/>
          </a:xfrm>
        </p:grpSpPr>
        <p:sp>
          <p:nvSpPr>
            <p:cNvPr id="63" name="object 63"/>
            <p:cNvSpPr/>
            <p:nvPr/>
          </p:nvSpPr>
          <p:spPr>
            <a:xfrm>
              <a:off x="3306965" y="4635246"/>
              <a:ext cx="609600" cy="857250"/>
            </a:xfrm>
            <a:custGeom>
              <a:avLst/>
              <a:gdLst/>
              <a:ahLst/>
              <a:cxnLst/>
              <a:rect l="l" t="t" r="r" b="b"/>
              <a:pathLst>
                <a:path w="609600" h="857250">
                  <a:moveTo>
                    <a:pt x="609600" y="323849"/>
                  </a:moveTo>
                  <a:lnTo>
                    <a:pt x="608354" y="258036"/>
                  </a:lnTo>
                  <a:lnTo>
                    <a:pt x="604691" y="193862"/>
                  </a:lnTo>
                  <a:lnTo>
                    <a:pt x="598716" y="131586"/>
                  </a:lnTo>
                  <a:lnTo>
                    <a:pt x="590538" y="71463"/>
                  </a:lnTo>
                  <a:lnTo>
                    <a:pt x="580263" y="13753"/>
                  </a:lnTo>
                  <a:lnTo>
                    <a:pt x="577199" y="0"/>
                  </a:lnTo>
                  <a:lnTo>
                    <a:pt x="32400" y="0"/>
                  </a:lnTo>
                  <a:lnTo>
                    <a:pt x="19061" y="71463"/>
                  </a:lnTo>
                  <a:lnTo>
                    <a:pt x="10883" y="131586"/>
                  </a:lnTo>
                  <a:lnTo>
                    <a:pt x="4908" y="193862"/>
                  </a:lnTo>
                  <a:lnTo>
                    <a:pt x="1245" y="258036"/>
                  </a:lnTo>
                  <a:lnTo>
                    <a:pt x="0" y="323849"/>
                  </a:lnTo>
                  <a:lnTo>
                    <a:pt x="1245" y="389776"/>
                  </a:lnTo>
                  <a:lnTo>
                    <a:pt x="4908" y="454038"/>
                  </a:lnTo>
                  <a:lnTo>
                    <a:pt x="10883" y="516378"/>
                  </a:lnTo>
                  <a:lnTo>
                    <a:pt x="19061" y="576543"/>
                  </a:lnTo>
                  <a:lnTo>
                    <a:pt x="29336" y="634278"/>
                  </a:lnTo>
                  <a:lnTo>
                    <a:pt x="41599" y="689327"/>
                  </a:lnTo>
                  <a:lnTo>
                    <a:pt x="55744" y="741437"/>
                  </a:lnTo>
                  <a:lnTo>
                    <a:pt x="71663" y="790352"/>
                  </a:lnTo>
                  <a:lnTo>
                    <a:pt x="89249" y="835818"/>
                  </a:lnTo>
                  <a:lnTo>
                    <a:pt x="99074" y="857250"/>
                  </a:lnTo>
                  <a:lnTo>
                    <a:pt x="510525" y="857250"/>
                  </a:lnTo>
                  <a:lnTo>
                    <a:pt x="537936" y="790352"/>
                  </a:lnTo>
                  <a:lnTo>
                    <a:pt x="553855" y="741437"/>
                  </a:lnTo>
                  <a:lnTo>
                    <a:pt x="568000" y="689327"/>
                  </a:lnTo>
                  <a:lnTo>
                    <a:pt x="580263" y="634278"/>
                  </a:lnTo>
                  <a:lnTo>
                    <a:pt x="590538" y="576543"/>
                  </a:lnTo>
                  <a:lnTo>
                    <a:pt x="598716" y="516378"/>
                  </a:lnTo>
                  <a:lnTo>
                    <a:pt x="604691" y="454038"/>
                  </a:lnTo>
                  <a:lnTo>
                    <a:pt x="608354" y="389776"/>
                  </a:lnTo>
                  <a:lnTo>
                    <a:pt x="609600" y="323849"/>
                  </a:lnTo>
                  <a:close/>
                </a:path>
              </a:pathLst>
            </a:custGeom>
            <a:solidFill>
              <a:srgbClr val="D1D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01631" y="4635245"/>
              <a:ext cx="619760" cy="857250"/>
            </a:xfrm>
            <a:custGeom>
              <a:avLst/>
              <a:gdLst/>
              <a:ahLst/>
              <a:cxnLst/>
              <a:rect l="l" t="t" r="r" b="b"/>
              <a:pathLst>
                <a:path w="619760" h="857250">
                  <a:moveTo>
                    <a:pt x="9144" y="321564"/>
                  </a:moveTo>
                  <a:lnTo>
                    <a:pt x="9144" y="320802"/>
                  </a:lnTo>
                  <a:lnTo>
                    <a:pt x="7040" y="319399"/>
                  </a:lnTo>
                  <a:lnTo>
                    <a:pt x="3810" y="319278"/>
                  </a:lnTo>
                  <a:lnTo>
                    <a:pt x="1524" y="321564"/>
                  </a:lnTo>
                  <a:lnTo>
                    <a:pt x="0" y="323850"/>
                  </a:lnTo>
                  <a:lnTo>
                    <a:pt x="762" y="358495"/>
                  </a:lnTo>
                  <a:lnTo>
                    <a:pt x="762" y="323850"/>
                  </a:lnTo>
                  <a:lnTo>
                    <a:pt x="9144" y="321564"/>
                  </a:lnTo>
                  <a:close/>
                </a:path>
                <a:path w="619760" h="857250">
                  <a:moveTo>
                    <a:pt x="42331" y="0"/>
                  </a:moveTo>
                  <a:lnTo>
                    <a:pt x="32911" y="0"/>
                  </a:lnTo>
                  <a:lnTo>
                    <a:pt x="23095" y="49457"/>
                  </a:lnTo>
                  <a:lnTo>
                    <a:pt x="15253" y="97239"/>
                  </a:lnTo>
                  <a:lnTo>
                    <a:pt x="9343" y="142127"/>
                  </a:lnTo>
                  <a:lnTo>
                    <a:pt x="5274" y="183173"/>
                  </a:lnTo>
                  <a:lnTo>
                    <a:pt x="2286" y="249936"/>
                  </a:lnTo>
                  <a:lnTo>
                    <a:pt x="762" y="287274"/>
                  </a:lnTo>
                  <a:lnTo>
                    <a:pt x="762" y="322707"/>
                  </a:lnTo>
                  <a:lnTo>
                    <a:pt x="1524" y="321564"/>
                  </a:lnTo>
                  <a:lnTo>
                    <a:pt x="3810" y="319278"/>
                  </a:lnTo>
                  <a:lnTo>
                    <a:pt x="7040" y="319399"/>
                  </a:lnTo>
                  <a:lnTo>
                    <a:pt x="9144" y="320802"/>
                  </a:lnTo>
                  <a:lnTo>
                    <a:pt x="9144" y="324127"/>
                  </a:lnTo>
                  <a:lnTo>
                    <a:pt x="9906" y="323850"/>
                  </a:lnTo>
                  <a:lnTo>
                    <a:pt x="9906" y="324612"/>
                  </a:lnTo>
                  <a:lnTo>
                    <a:pt x="10783" y="275356"/>
                  </a:lnTo>
                  <a:lnTo>
                    <a:pt x="12932" y="225814"/>
                  </a:lnTo>
                  <a:lnTo>
                    <a:pt x="16460" y="176167"/>
                  </a:lnTo>
                  <a:lnTo>
                    <a:pt x="21471" y="126598"/>
                  </a:lnTo>
                  <a:lnTo>
                    <a:pt x="28075" y="77290"/>
                  </a:lnTo>
                  <a:lnTo>
                    <a:pt x="36376" y="28426"/>
                  </a:lnTo>
                  <a:lnTo>
                    <a:pt x="42331" y="0"/>
                  </a:lnTo>
                  <a:close/>
                </a:path>
                <a:path w="619760" h="857250">
                  <a:moveTo>
                    <a:pt x="9144" y="324127"/>
                  </a:moveTo>
                  <a:lnTo>
                    <a:pt x="9144" y="321564"/>
                  </a:lnTo>
                  <a:lnTo>
                    <a:pt x="762" y="323850"/>
                  </a:lnTo>
                  <a:lnTo>
                    <a:pt x="762" y="358495"/>
                  </a:lnTo>
                  <a:lnTo>
                    <a:pt x="1097" y="373737"/>
                  </a:lnTo>
                  <a:lnTo>
                    <a:pt x="1524" y="382965"/>
                  </a:lnTo>
                  <a:lnTo>
                    <a:pt x="1524" y="326898"/>
                  </a:lnTo>
                  <a:lnTo>
                    <a:pt x="9144" y="324127"/>
                  </a:lnTo>
                  <a:close/>
                </a:path>
                <a:path w="619760" h="857250">
                  <a:moveTo>
                    <a:pt x="9906" y="324612"/>
                  </a:moveTo>
                  <a:lnTo>
                    <a:pt x="9906" y="323850"/>
                  </a:lnTo>
                  <a:lnTo>
                    <a:pt x="1524" y="326898"/>
                  </a:lnTo>
                  <a:lnTo>
                    <a:pt x="3810" y="328422"/>
                  </a:lnTo>
                  <a:lnTo>
                    <a:pt x="7040" y="328300"/>
                  </a:lnTo>
                  <a:lnTo>
                    <a:pt x="9144" y="326898"/>
                  </a:lnTo>
                  <a:lnTo>
                    <a:pt x="9906" y="324612"/>
                  </a:lnTo>
                  <a:close/>
                </a:path>
                <a:path w="619760" h="857250">
                  <a:moveTo>
                    <a:pt x="109401" y="857250"/>
                  </a:moveTo>
                  <a:lnTo>
                    <a:pt x="82983" y="792411"/>
                  </a:lnTo>
                  <a:lnTo>
                    <a:pt x="66995" y="743252"/>
                  </a:lnTo>
                  <a:lnTo>
                    <a:pt x="53237" y="693244"/>
                  </a:lnTo>
                  <a:lnTo>
                    <a:pt x="41614" y="643319"/>
                  </a:lnTo>
                  <a:lnTo>
                    <a:pt x="32033" y="594411"/>
                  </a:lnTo>
                  <a:lnTo>
                    <a:pt x="24397" y="547452"/>
                  </a:lnTo>
                  <a:lnTo>
                    <a:pt x="18614" y="503375"/>
                  </a:lnTo>
                  <a:lnTo>
                    <a:pt x="14588" y="463113"/>
                  </a:lnTo>
                  <a:lnTo>
                    <a:pt x="11430" y="397764"/>
                  </a:lnTo>
                  <a:lnTo>
                    <a:pt x="9906" y="361188"/>
                  </a:lnTo>
                  <a:lnTo>
                    <a:pt x="9906" y="324612"/>
                  </a:lnTo>
                  <a:lnTo>
                    <a:pt x="9144" y="326898"/>
                  </a:lnTo>
                  <a:lnTo>
                    <a:pt x="7040" y="328300"/>
                  </a:lnTo>
                  <a:lnTo>
                    <a:pt x="3810" y="328422"/>
                  </a:lnTo>
                  <a:lnTo>
                    <a:pt x="1524" y="326898"/>
                  </a:lnTo>
                  <a:lnTo>
                    <a:pt x="1524" y="382965"/>
                  </a:lnTo>
                  <a:lnTo>
                    <a:pt x="3403" y="423605"/>
                  </a:lnTo>
                  <a:lnTo>
                    <a:pt x="7040" y="473393"/>
                  </a:lnTo>
                  <a:lnTo>
                    <a:pt x="12130" y="523041"/>
                  </a:lnTo>
                  <a:lnTo>
                    <a:pt x="18795" y="572491"/>
                  </a:lnTo>
                  <a:lnTo>
                    <a:pt x="27157" y="621684"/>
                  </a:lnTo>
                  <a:lnTo>
                    <a:pt x="37338" y="670560"/>
                  </a:lnTo>
                  <a:lnTo>
                    <a:pt x="52578" y="729996"/>
                  </a:lnTo>
                  <a:lnTo>
                    <a:pt x="64136" y="768290"/>
                  </a:lnTo>
                  <a:lnTo>
                    <a:pt x="78266" y="808582"/>
                  </a:lnTo>
                  <a:lnTo>
                    <a:pt x="94411" y="848251"/>
                  </a:lnTo>
                  <a:lnTo>
                    <a:pt x="98759" y="857250"/>
                  </a:lnTo>
                  <a:lnTo>
                    <a:pt x="109401" y="857250"/>
                  </a:lnTo>
                  <a:close/>
                </a:path>
                <a:path w="619760" h="857250">
                  <a:moveTo>
                    <a:pt x="612648" y="475065"/>
                  </a:moveTo>
                  <a:lnTo>
                    <a:pt x="612648" y="328422"/>
                  </a:lnTo>
                  <a:lnTo>
                    <a:pt x="611886" y="328422"/>
                  </a:lnTo>
                  <a:lnTo>
                    <a:pt x="610331" y="325313"/>
                  </a:lnTo>
                  <a:lnTo>
                    <a:pt x="608005" y="427448"/>
                  </a:lnTo>
                  <a:lnTo>
                    <a:pt x="601539" y="503054"/>
                  </a:lnTo>
                  <a:lnTo>
                    <a:pt x="595718" y="547100"/>
                  </a:lnTo>
                  <a:lnTo>
                    <a:pt x="588047" y="594057"/>
                  </a:lnTo>
                  <a:lnTo>
                    <a:pt x="578434" y="642987"/>
                  </a:lnTo>
                  <a:lnTo>
                    <a:pt x="566784" y="692953"/>
                  </a:lnTo>
                  <a:lnTo>
                    <a:pt x="553004" y="743016"/>
                  </a:lnTo>
                  <a:lnTo>
                    <a:pt x="537002" y="792238"/>
                  </a:lnTo>
                  <a:lnTo>
                    <a:pt x="518683" y="839681"/>
                  </a:lnTo>
                  <a:lnTo>
                    <a:pt x="510541" y="857250"/>
                  </a:lnTo>
                  <a:lnTo>
                    <a:pt x="521179" y="857250"/>
                  </a:lnTo>
                  <a:lnTo>
                    <a:pt x="539421" y="814093"/>
                  </a:lnTo>
                  <a:lnTo>
                    <a:pt x="556640" y="765879"/>
                  </a:lnTo>
                  <a:lnTo>
                    <a:pt x="571372" y="716679"/>
                  </a:lnTo>
                  <a:lnTo>
                    <a:pt x="583791" y="666690"/>
                  </a:lnTo>
                  <a:lnTo>
                    <a:pt x="594071" y="616108"/>
                  </a:lnTo>
                  <a:lnTo>
                    <a:pt x="602388" y="565130"/>
                  </a:lnTo>
                  <a:lnTo>
                    <a:pt x="608915" y="513953"/>
                  </a:lnTo>
                  <a:lnTo>
                    <a:pt x="612648" y="475065"/>
                  </a:lnTo>
                  <a:close/>
                </a:path>
                <a:path w="619760" h="857250">
                  <a:moveTo>
                    <a:pt x="619506" y="323850"/>
                  </a:moveTo>
                  <a:lnTo>
                    <a:pt x="617211" y="219587"/>
                  </a:lnTo>
                  <a:lnTo>
                    <a:pt x="610654" y="142399"/>
                  </a:lnTo>
                  <a:lnTo>
                    <a:pt x="604679" y="97482"/>
                  </a:lnTo>
                  <a:lnTo>
                    <a:pt x="596782" y="49629"/>
                  </a:lnTo>
                  <a:lnTo>
                    <a:pt x="586907" y="0"/>
                  </a:lnTo>
                  <a:lnTo>
                    <a:pt x="577586" y="0"/>
                  </a:lnTo>
                  <a:lnTo>
                    <a:pt x="579918" y="10501"/>
                  </a:lnTo>
                  <a:lnTo>
                    <a:pt x="588880" y="59677"/>
                  </a:lnTo>
                  <a:lnTo>
                    <a:pt x="596063" y="108711"/>
                  </a:lnTo>
                  <a:lnTo>
                    <a:pt x="601580" y="157177"/>
                  </a:lnTo>
                  <a:lnTo>
                    <a:pt x="605546" y="204648"/>
                  </a:lnTo>
                  <a:lnTo>
                    <a:pt x="608076" y="250698"/>
                  </a:lnTo>
                  <a:lnTo>
                    <a:pt x="609600" y="287274"/>
                  </a:lnTo>
                  <a:lnTo>
                    <a:pt x="609600" y="323850"/>
                  </a:lnTo>
                  <a:lnTo>
                    <a:pt x="610331" y="325313"/>
                  </a:lnTo>
                  <a:lnTo>
                    <a:pt x="610362" y="323850"/>
                  </a:lnTo>
                  <a:lnTo>
                    <a:pt x="612648" y="328422"/>
                  </a:lnTo>
                  <a:lnTo>
                    <a:pt x="612648" y="475065"/>
                  </a:lnTo>
                  <a:lnTo>
                    <a:pt x="613827" y="462772"/>
                  </a:lnTo>
                  <a:lnTo>
                    <a:pt x="617220" y="412958"/>
                  </a:lnTo>
                  <a:lnTo>
                    <a:pt x="617220" y="320040"/>
                  </a:lnTo>
                  <a:lnTo>
                    <a:pt x="618744" y="322326"/>
                  </a:lnTo>
                  <a:lnTo>
                    <a:pt x="618934" y="322897"/>
                  </a:lnTo>
                  <a:lnTo>
                    <a:pt x="619506" y="323850"/>
                  </a:lnTo>
                  <a:close/>
                </a:path>
                <a:path w="619760" h="857250">
                  <a:moveTo>
                    <a:pt x="612648" y="328422"/>
                  </a:moveTo>
                  <a:lnTo>
                    <a:pt x="610362" y="323850"/>
                  </a:lnTo>
                  <a:lnTo>
                    <a:pt x="610331" y="325313"/>
                  </a:lnTo>
                  <a:lnTo>
                    <a:pt x="611886" y="328422"/>
                  </a:lnTo>
                  <a:lnTo>
                    <a:pt x="612648" y="328422"/>
                  </a:lnTo>
                  <a:close/>
                </a:path>
                <a:path w="619760" h="857250">
                  <a:moveTo>
                    <a:pt x="618934" y="322897"/>
                  </a:moveTo>
                  <a:lnTo>
                    <a:pt x="618744" y="322326"/>
                  </a:lnTo>
                  <a:lnTo>
                    <a:pt x="617220" y="320040"/>
                  </a:lnTo>
                  <a:lnTo>
                    <a:pt x="618934" y="322897"/>
                  </a:lnTo>
                  <a:close/>
                </a:path>
                <a:path w="619760" h="857250">
                  <a:moveTo>
                    <a:pt x="619506" y="361188"/>
                  </a:moveTo>
                  <a:lnTo>
                    <a:pt x="619506" y="324612"/>
                  </a:lnTo>
                  <a:lnTo>
                    <a:pt x="618934" y="322897"/>
                  </a:lnTo>
                  <a:lnTo>
                    <a:pt x="617220" y="320040"/>
                  </a:lnTo>
                  <a:lnTo>
                    <a:pt x="617220" y="412958"/>
                  </a:lnTo>
                  <a:lnTo>
                    <a:pt x="617299" y="411785"/>
                  </a:lnTo>
                  <a:lnTo>
                    <a:pt x="619506" y="3611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29299" y="5454396"/>
              <a:ext cx="193675" cy="38100"/>
            </a:xfrm>
            <a:custGeom>
              <a:avLst/>
              <a:gdLst/>
              <a:ahLst/>
              <a:cxnLst/>
              <a:rect l="l" t="t" r="r" b="b"/>
              <a:pathLst>
                <a:path w="193675" h="38100">
                  <a:moveTo>
                    <a:pt x="193596" y="38099"/>
                  </a:moveTo>
                  <a:lnTo>
                    <a:pt x="177729" y="25893"/>
                  </a:lnTo>
                  <a:lnTo>
                    <a:pt x="151548" y="11679"/>
                  </a:lnTo>
                  <a:lnTo>
                    <a:pt x="124583" y="2962"/>
                  </a:lnTo>
                  <a:lnTo>
                    <a:pt x="96943" y="0"/>
                  </a:lnTo>
                  <a:lnTo>
                    <a:pt x="69191" y="2962"/>
                  </a:lnTo>
                  <a:lnTo>
                    <a:pt x="42138" y="11679"/>
                  </a:lnTo>
                  <a:lnTo>
                    <a:pt x="15893" y="25893"/>
                  </a:lnTo>
                  <a:lnTo>
                    <a:pt x="0" y="38099"/>
                  </a:lnTo>
                  <a:lnTo>
                    <a:pt x="193596" y="38099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16643" y="4634496"/>
              <a:ext cx="838200" cy="858519"/>
            </a:xfrm>
            <a:custGeom>
              <a:avLst/>
              <a:gdLst/>
              <a:ahLst/>
              <a:cxnLst/>
              <a:rect l="l" t="t" r="r" b="b"/>
              <a:pathLst>
                <a:path w="838200" h="858520">
                  <a:moveTo>
                    <a:pt x="838200" y="0"/>
                  </a:moveTo>
                  <a:lnTo>
                    <a:pt x="628650" y="0"/>
                  </a:lnTo>
                  <a:lnTo>
                    <a:pt x="590550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590550" y="749"/>
                  </a:lnTo>
                  <a:lnTo>
                    <a:pt x="590550" y="818502"/>
                  </a:lnTo>
                  <a:lnTo>
                    <a:pt x="562673" y="824738"/>
                  </a:lnTo>
                  <a:lnTo>
                    <a:pt x="527291" y="841794"/>
                  </a:lnTo>
                  <a:lnTo>
                    <a:pt x="505891" y="858012"/>
                  </a:lnTo>
                  <a:lnTo>
                    <a:pt x="522046" y="858012"/>
                  </a:lnTo>
                  <a:lnTo>
                    <a:pt x="539242" y="844905"/>
                  </a:lnTo>
                  <a:lnTo>
                    <a:pt x="586740" y="826770"/>
                  </a:lnTo>
                  <a:lnTo>
                    <a:pt x="590550" y="826389"/>
                  </a:lnTo>
                  <a:lnTo>
                    <a:pt x="590550" y="858012"/>
                  </a:lnTo>
                  <a:lnTo>
                    <a:pt x="628650" y="858012"/>
                  </a:lnTo>
                  <a:lnTo>
                    <a:pt x="628650" y="828078"/>
                  </a:lnTo>
                  <a:lnTo>
                    <a:pt x="663752" y="836764"/>
                  </a:lnTo>
                  <a:lnTo>
                    <a:pt x="697306" y="858012"/>
                  </a:lnTo>
                  <a:lnTo>
                    <a:pt x="713689" y="858012"/>
                  </a:lnTo>
                  <a:lnTo>
                    <a:pt x="685228" y="837742"/>
                  </a:lnTo>
                  <a:lnTo>
                    <a:pt x="648995" y="822058"/>
                  </a:lnTo>
                  <a:lnTo>
                    <a:pt x="628650" y="818591"/>
                  </a:lnTo>
                  <a:lnTo>
                    <a:pt x="628650" y="749"/>
                  </a:lnTo>
                  <a:lnTo>
                    <a:pt x="838200" y="749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16509" y="4635246"/>
              <a:ext cx="3195320" cy="139700"/>
            </a:xfrm>
            <a:custGeom>
              <a:avLst/>
              <a:gdLst/>
              <a:ahLst/>
              <a:cxnLst/>
              <a:rect l="l" t="t" r="r" b="b"/>
              <a:pathLst>
                <a:path w="3195320" h="139700">
                  <a:moveTo>
                    <a:pt x="3195066" y="139446"/>
                  </a:moveTo>
                  <a:lnTo>
                    <a:pt x="3195066" y="0"/>
                  </a:lnTo>
                  <a:lnTo>
                    <a:pt x="2311688" y="0"/>
                  </a:lnTo>
                  <a:lnTo>
                    <a:pt x="2286447" y="10294"/>
                  </a:lnTo>
                  <a:lnTo>
                    <a:pt x="2241353" y="27269"/>
                  </a:lnTo>
                  <a:lnTo>
                    <a:pt x="2195517" y="43122"/>
                  </a:lnTo>
                  <a:lnTo>
                    <a:pt x="2148965" y="57830"/>
                  </a:lnTo>
                  <a:lnTo>
                    <a:pt x="2101723" y="71371"/>
                  </a:lnTo>
                  <a:lnTo>
                    <a:pt x="2053818" y="83726"/>
                  </a:lnTo>
                  <a:lnTo>
                    <a:pt x="2005275" y="94871"/>
                  </a:lnTo>
                  <a:lnTo>
                    <a:pt x="1956122" y="104785"/>
                  </a:lnTo>
                  <a:lnTo>
                    <a:pt x="1906384" y="113447"/>
                  </a:lnTo>
                  <a:lnTo>
                    <a:pt x="1856087" y="120836"/>
                  </a:lnTo>
                  <a:lnTo>
                    <a:pt x="1805259" y="126929"/>
                  </a:lnTo>
                  <a:lnTo>
                    <a:pt x="1753925" y="131706"/>
                  </a:lnTo>
                  <a:lnTo>
                    <a:pt x="1702111" y="135145"/>
                  </a:lnTo>
                  <a:lnTo>
                    <a:pt x="1649845" y="137224"/>
                  </a:lnTo>
                  <a:lnTo>
                    <a:pt x="1597151" y="137921"/>
                  </a:lnTo>
                  <a:lnTo>
                    <a:pt x="1544413" y="137224"/>
                  </a:lnTo>
                  <a:lnTo>
                    <a:pt x="1492103" y="135145"/>
                  </a:lnTo>
                  <a:lnTo>
                    <a:pt x="1440249" y="131706"/>
                  </a:lnTo>
                  <a:lnTo>
                    <a:pt x="1388875" y="126929"/>
                  </a:lnTo>
                  <a:lnTo>
                    <a:pt x="1338009" y="120836"/>
                  </a:lnTo>
                  <a:lnTo>
                    <a:pt x="1287676" y="113447"/>
                  </a:lnTo>
                  <a:lnTo>
                    <a:pt x="1237903" y="104785"/>
                  </a:lnTo>
                  <a:lnTo>
                    <a:pt x="1188717" y="94871"/>
                  </a:lnTo>
                  <a:lnTo>
                    <a:pt x="1140143" y="83726"/>
                  </a:lnTo>
                  <a:lnTo>
                    <a:pt x="1092207" y="71371"/>
                  </a:lnTo>
                  <a:lnTo>
                    <a:pt x="1044937" y="57830"/>
                  </a:lnTo>
                  <a:lnTo>
                    <a:pt x="998358" y="43122"/>
                  </a:lnTo>
                  <a:lnTo>
                    <a:pt x="952496" y="27269"/>
                  </a:lnTo>
                  <a:lnTo>
                    <a:pt x="907378" y="10294"/>
                  </a:lnTo>
                  <a:lnTo>
                    <a:pt x="882124" y="0"/>
                  </a:lnTo>
                  <a:lnTo>
                    <a:pt x="0" y="0"/>
                  </a:lnTo>
                  <a:lnTo>
                    <a:pt x="0" y="139446"/>
                  </a:lnTo>
                  <a:lnTo>
                    <a:pt x="3195066" y="13944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371830" y="4635246"/>
              <a:ext cx="1485265" cy="148590"/>
            </a:xfrm>
            <a:custGeom>
              <a:avLst/>
              <a:gdLst/>
              <a:ahLst/>
              <a:cxnLst/>
              <a:rect l="l" t="t" r="r" b="b"/>
              <a:pathLst>
                <a:path w="1485265" h="148589">
                  <a:moveTo>
                    <a:pt x="0" y="0"/>
                  </a:moveTo>
                  <a:lnTo>
                    <a:pt x="48602" y="19970"/>
                  </a:lnTo>
                  <a:lnTo>
                    <a:pt x="93998" y="37077"/>
                  </a:lnTo>
                  <a:lnTo>
                    <a:pt x="140143" y="53052"/>
                  </a:lnTo>
                  <a:lnTo>
                    <a:pt x="187009" y="67874"/>
                  </a:lnTo>
                  <a:lnTo>
                    <a:pt x="234570" y="81521"/>
                  </a:lnTo>
                  <a:lnTo>
                    <a:pt x="282800" y="93971"/>
                  </a:lnTo>
                  <a:lnTo>
                    <a:pt x="331672" y="105203"/>
                  </a:lnTo>
                  <a:lnTo>
                    <a:pt x="381160" y="115195"/>
                  </a:lnTo>
                  <a:lnTo>
                    <a:pt x="431237" y="123924"/>
                  </a:lnTo>
                  <a:lnTo>
                    <a:pt x="481877" y="131371"/>
                  </a:lnTo>
                  <a:lnTo>
                    <a:pt x="533053" y="137511"/>
                  </a:lnTo>
                  <a:lnTo>
                    <a:pt x="584739" y="142326"/>
                  </a:lnTo>
                  <a:lnTo>
                    <a:pt x="636909" y="145791"/>
                  </a:lnTo>
                  <a:lnTo>
                    <a:pt x="689535" y="147886"/>
                  </a:lnTo>
                  <a:lnTo>
                    <a:pt x="742593" y="148589"/>
                  </a:lnTo>
                  <a:lnTo>
                    <a:pt x="795605" y="147886"/>
                  </a:lnTo>
                  <a:lnTo>
                    <a:pt x="848189" y="145791"/>
                  </a:lnTo>
                  <a:lnTo>
                    <a:pt x="900317" y="142326"/>
                  </a:lnTo>
                  <a:lnTo>
                    <a:pt x="951964" y="137511"/>
                  </a:lnTo>
                  <a:lnTo>
                    <a:pt x="1003102" y="131371"/>
                  </a:lnTo>
                  <a:lnTo>
                    <a:pt x="1053706" y="123924"/>
                  </a:lnTo>
                  <a:lnTo>
                    <a:pt x="1103748" y="115195"/>
                  </a:lnTo>
                  <a:lnTo>
                    <a:pt x="1153203" y="105203"/>
                  </a:lnTo>
                  <a:lnTo>
                    <a:pt x="1202043" y="93971"/>
                  </a:lnTo>
                  <a:lnTo>
                    <a:pt x="1250243" y="81521"/>
                  </a:lnTo>
                  <a:lnTo>
                    <a:pt x="1297776" y="67874"/>
                  </a:lnTo>
                  <a:lnTo>
                    <a:pt x="1344615" y="53052"/>
                  </a:lnTo>
                  <a:lnTo>
                    <a:pt x="1390734" y="37077"/>
                  </a:lnTo>
                  <a:lnTo>
                    <a:pt x="1436106" y="19970"/>
                  </a:lnTo>
                  <a:lnTo>
                    <a:pt x="1480706" y="1753"/>
                  </a:lnTo>
                  <a:lnTo>
                    <a:pt x="1484683" y="0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373458" y="4635245"/>
              <a:ext cx="377825" cy="222250"/>
            </a:xfrm>
            <a:custGeom>
              <a:avLst/>
              <a:gdLst/>
              <a:ahLst/>
              <a:cxnLst/>
              <a:rect l="l" t="t" r="r" b="b"/>
              <a:pathLst>
                <a:path w="377825" h="222250">
                  <a:moveTo>
                    <a:pt x="314945" y="178574"/>
                  </a:moveTo>
                  <a:lnTo>
                    <a:pt x="17482" y="0"/>
                  </a:lnTo>
                  <a:lnTo>
                    <a:pt x="0" y="0"/>
                  </a:lnTo>
                  <a:lnTo>
                    <a:pt x="310371" y="186197"/>
                  </a:lnTo>
                  <a:lnTo>
                    <a:pt x="314945" y="178574"/>
                  </a:lnTo>
                  <a:close/>
                </a:path>
                <a:path w="377825" h="222250">
                  <a:moveTo>
                    <a:pt x="325925" y="217540"/>
                  </a:moveTo>
                  <a:lnTo>
                    <a:pt x="325925" y="185166"/>
                  </a:lnTo>
                  <a:lnTo>
                    <a:pt x="321353" y="192786"/>
                  </a:lnTo>
                  <a:lnTo>
                    <a:pt x="310371" y="186197"/>
                  </a:lnTo>
                  <a:lnTo>
                    <a:pt x="293159" y="214884"/>
                  </a:lnTo>
                  <a:lnTo>
                    <a:pt x="325925" y="217540"/>
                  </a:lnTo>
                  <a:close/>
                </a:path>
                <a:path w="377825" h="222250">
                  <a:moveTo>
                    <a:pt x="325925" y="185166"/>
                  </a:moveTo>
                  <a:lnTo>
                    <a:pt x="314945" y="178574"/>
                  </a:lnTo>
                  <a:lnTo>
                    <a:pt x="310371" y="186197"/>
                  </a:lnTo>
                  <a:lnTo>
                    <a:pt x="321353" y="192786"/>
                  </a:lnTo>
                  <a:lnTo>
                    <a:pt x="325925" y="185166"/>
                  </a:lnTo>
                  <a:close/>
                </a:path>
                <a:path w="377825" h="222250">
                  <a:moveTo>
                    <a:pt x="377741" y="221742"/>
                  </a:moveTo>
                  <a:lnTo>
                    <a:pt x="332021" y="150114"/>
                  </a:lnTo>
                  <a:lnTo>
                    <a:pt x="314945" y="178574"/>
                  </a:lnTo>
                  <a:lnTo>
                    <a:pt x="325925" y="185166"/>
                  </a:lnTo>
                  <a:lnTo>
                    <a:pt x="325925" y="217540"/>
                  </a:lnTo>
                  <a:lnTo>
                    <a:pt x="377741" y="2217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4839" y="549173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494415" y="4890008"/>
            <a:ext cx="16167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70C0"/>
                </a:solidFill>
                <a:latin typeface="Tahoma"/>
                <a:cs typeface="Tahoma"/>
              </a:rPr>
              <a:t>Mie</a:t>
            </a:r>
            <a:r>
              <a:rPr sz="2000" spc="-4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Tahoma"/>
                <a:cs typeface="Tahoma"/>
              </a:rPr>
              <a:t>Scattering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085215" y="5289295"/>
            <a:ext cx="3368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striations in collagen fibrils 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macromolecular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aggreagates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180215" y="5408167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0.1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dirty="0">
                <a:latin typeface="Symbol"/>
                <a:cs typeface="Symbol"/>
              </a:rPr>
              <a:t></a:t>
            </a:r>
            <a:r>
              <a:rPr sz="1800" b="1" dirty="0">
                <a:latin typeface="Tahoma"/>
                <a:cs typeface="Tahoma"/>
              </a:rPr>
              <a:t>m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016643" y="5491734"/>
            <a:ext cx="919480" cy="1549400"/>
            <a:chOff x="3016643" y="5491734"/>
            <a:chExt cx="919480" cy="1549400"/>
          </a:xfrm>
        </p:grpSpPr>
        <p:sp>
          <p:nvSpPr>
            <p:cNvPr id="75" name="object 75"/>
            <p:cNvSpPr/>
            <p:nvPr/>
          </p:nvSpPr>
          <p:spPr>
            <a:xfrm>
              <a:off x="3406039" y="5492496"/>
              <a:ext cx="411480" cy="190500"/>
            </a:xfrm>
            <a:custGeom>
              <a:avLst/>
              <a:gdLst/>
              <a:ahLst/>
              <a:cxnLst/>
              <a:rect l="l" t="t" r="r" b="b"/>
              <a:pathLst>
                <a:path w="411479" h="190500">
                  <a:moveTo>
                    <a:pt x="411451" y="0"/>
                  </a:moveTo>
                  <a:lnTo>
                    <a:pt x="0" y="0"/>
                  </a:lnTo>
                  <a:lnTo>
                    <a:pt x="9320" y="20330"/>
                  </a:lnTo>
                  <a:lnTo>
                    <a:pt x="29917" y="58133"/>
                  </a:lnTo>
                  <a:lnTo>
                    <a:pt x="51858" y="91722"/>
                  </a:lnTo>
                  <a:lnTo>
                    <a:pt x="99344" y="145239"/>
                  </a:lnTo>
                  <a:lnTo>
                    <a:pt x="150920" y="178845"/>
                  </a:lnTo>
                  <a:lnTo>
                    <a:pt x="205725" y="190499"/>
                  </a:lnTo>
                  <a:lnTo>
                    <a:pt x="233478" y="187543"/>
                  </a:lnTo>
                  <a:lnTo>
                    <a:pt x="286776" y="164658"/>
                  </a:lnTo>
                  <a:lnTo>
                    <a:pt x="336415" y="120842"/>
                  </a:lnTo>
                  <a:lnTo>
                    <a:pt x="381534" y="58133"/>
                  </a:lnTo>
                  <a:lnTo>
                    <a:pt x="402131" y="20330"/>
                  </a:lnTo>
                  <a:lnTo>
                    <a:pt x="411451" y="0"/>
                  </a:lnTo>
                  <a:close/>
                </a:path>
              </a:pathLst>
            </a:custGeom>
            <a:solidFill>
              <a:srgbClr val="D1D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00391" y="5492496"/>
              <a:ext cx="422909" cy="196215"/>
            </a:xfrm>
            <a:custGeom>
              <a:avLst/>
              <a:gdLst/>
              <a:ahLst/>
              <a:cxnLst/>
              <a:rect l="l" t="t" r="r" b="b"/>
              <a:pathLst>
                <a:path w="422910" h="196214">
                  <a:moveTo>
                    <a:pt x="422420" y="0"/>
                  </a:moveTo>
                  <a:lnTo>
                    <a:pt x="411781" y="0"/>
                  </a:lnTo>
                  <a:lnTo>
                    <a:pt x="399195" y="27157"/>
                  </a:lnTo>
                  <a:lnTo>
                    <a:pt x="375963" y="68228"/>
                  </a:lnTo>
                  <a:lnTo>
                    <a:pt x="350136" y="104706"/>
                  </a:lnTo>
                  <a:lnTo>
                    <a:pt x="321618" y="135653"/>
                  </a:lnTo>
                  <a:lnTo>
                    <a:pt x="290317" y="160131"/>
                  </a:lnTo>
                  <a:lnTo>
                    <a:pt x="256141" y="177202"/>
                  </a:lnTo>
                  <a:lnTo>
                    <a:pt x="218994" y="185928"/>
                  </a:lnTo>
                  <a:lnTo>
                    <a:pt x="203754" y="185928"/>
                  </a:lnTo>
                  <a:lnTo>
                    <a:pt x="166522" y="177142"/>
                  </a:lnTo>
                  <a:lnTo>
                    <a:pt x="132277" y="160045"/>
                  </a:lnTo>
                  <a:lnTo>
                    <a:pt x="100923" y="135570"/>
                  </a:lnTo>
                  <a:lnTo>
                    <a:pt x="72367" y="104649"/>
                  </a:lnTo>
                  <a:lnTo>
                    <a:pt x="46513" y="68214"/>
                  </a:lnTo>
                  <a:lnTo>
                    <a:pt x="23268" y="27200"/>
                  </a:lnTo>
                  <a:lnTo>
                    <a:pt x="10642" y="0"/>
                  </a:lnTo>
                  <a:lnTo>
                    <a:pt x="0" y="0"/>
                  </a:lnTo>
                  <a:lnTo>
                    <a:pt x="13254" y="27432"/>
                  </a:lnTo>
                  <a:lnTo>
                    <a:pt x="18588" y="38862"/>
                  </a:lnTo>
                  <a:lnTo>
                    <a:pt x="24684" y="49530"/>
                  </a:lnTo>
                  <a:lnTo>
                    <a:pt x="59594" y="103097"/>
                  </a:lnTo>
                  <a:lnTo>
                    <a:pt x="95431" y="143370"/>
                  </a:lnTo>
                  <a:lnTo>
                    <a:pt x="137995" y="175204"/>
                  </a:lnTo>
                  <a:lnTo>
                    <a:pt x="186990" y="193548"/>
                  </a:lnTo>
                  <a:lnTo>
                    <a:pt x="195372" y="194310"/>
                  </a:lnTo>
                  <a:lnTo>
                    <a:pt x="203754" y="195141"/>
                  </a:lnTo>
                  <a:lnTo>
                    <a:pt x="271901" y="181909"/>
                  </a:lnTo>
                  <a:lnTo>
                    <a:pt x="316863" y="152666"/>
                  </a:lnTo>
                  <a:lnTo>
                    <a:pt x="354801" y="113193"/>
                  </a:lnTo>
                  <a:lnTo>
                    <a:pt x="385872" y="69342"/>
                  </a:lnTo>
                  <a:lnTo>
                    <a:pt x="420781" y="3876"/>
                  </a:lnTo>
                  <a:lnTo>
                    <a:pt x="422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21443" y="5492496"/>
              <a:ext cx="609600" cy="857250"/>
            </a:xfrm>
            <a:custGeom>
              <a:avLst/>
              <a:gdLst/>
              <a:ahLst/>
              <a:cxnLst/>
              <a:rect l="l" t="t" r="r" b="b"/>
              <a:pathLst>
                <a:path w="609600" h="857250">
                  <a:moveTo>
                    <a:pt x="609600" y="685800"/>
                  </a:moveTo>
                  <a:lnTo>
                    <a:pt x="608348" y="619986"/>
                  </a:lnTo>
                  <a:lnTo>
                    <a:pt x="604666" y="555812"/>
                  </a:lnTo>
                  <a:lnTo>
                    <a:pt x="598663" y="493536"/>
                  </a:lnTo>
                  <a:lnTo>
                    <a:pt x="590450" y="433413"/>
                  </a:lnTo>
                  <a:lnTo>
                    <a:pt x="580136" y="375703"/>
                  </a:lnTo>
                  <a:lnTo>
                    <a:pt x="567831" y="320660"/>
                  </a:lnTo>
                  <a:lnTo>
                    <a:pt x="553644" y="268544"/>
                  </a:lnTo>
                  <a:lnTo>
                    <a:pt x="537685" y="219610"/>
                  </a:lnTo>
                  <a:lnTo>
                    <a:pt x="520065" y="174117"/>
                  </a:lnTo>
                  <a:lnTo>
                    <a:pt x="500892" y="132320"/>
                  </a:lnTo>
                  <a:lnTo>
                    <a:pt x="480276" y="94478"/>
                  </a:lnTo>
                  <a:lnTo>
                    <a:pt x="458328" y="60847"/>
                  </a:lnTo>
                  <a:lnTo>
                    <a:pt x="410873" y="7247"/>
                  </a:lnTo>
                  <a:lnTo>
                    <a:pt x="401452" y="0"/>
                  </a:lnTo>
                  <a:lnTo>
                    <a:pt x="207856" y="0"/>
                  </a:lnTo>
                  <a:lnTo>
                    <a:pt x="174110" y="31684"/>
                  </a:lnTo>
                  <a:lnTo>
                    <a:pt x="128991" y="94478"/>
                  </a:lnTo>
                  <a:lnTo>
                    <a:pt x="108394" y="132320"/>
                  </a:lnTo>
                  <a:lnTo>
                    <a:pt x="89249" y="174117"/>
                  </a:lnTo>
                  <a:lnTo>
                    <a:pt x="71663" y="219610"/>
                  </a:lnTo>
                  <a:lnTo>
                    <a:pt x="55744" y="268544"/>
                  </a:lnTo>
                  <a:lnTo>
                    <a:pt x="41599" y="320660"/>
                  </a:lnTo>
                  <a:lnTo>
                    <a:pt x="29336" y="375703"/>
                  </a:lnTo>
                  <a:lnTo>
                    <a:pt x="19061" y="433413"/>
                  </a:lnTo>
                  <a:lnTo>
                    <a:pt x="10883" y="493536"/>
                  </a:lnTo>
                  <a:lnTo>
                    <a:pt x="4908" y="555812"/>
                  </a:lnTo>
                  <a:lnTo>
                    <a:pt x="1245" y="619986"/>
                  </a:lnTo>
                  <a:lnTo>
                    <a:pt x="0" y="685800"/>
                  </a:lnTo>
                  <a:lnTo>
                    <a:pt x="1245" y="751727"/>
                  </a:lnTo>
                  <a:lnTo>
                    <a:pt x="4908" y="815988"/>
                  </a:lnTo>
                  <a:lnTo>
                    <a:pt x="8863" y="857250"/>
                  </a:lnTo>
                  <a:lnTo>
                    <a:pt x="600693" y="857250"/>
                  </a:lnTo>
                  <a:lnTo>
                    <a:pt x="604666" y="815988"/>
                  </a:lnTo>
                  <a:lnTo>
                    <a:pt x="608348" y="751727"/>
                  </a:lnTo>
                  <a:lnTo>
                    <a:pt x="609600" y="68580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016643" y="5491746"/>
              <a:ext cx="919480" cy="858519"/>
            </a:xfrm>
            <a:custGeom>
              <a:avLst/>
              <a:gdLst/>
              <a:ahLst/>
              <a:cxnLst/>
              <a:rect l="l" t="t" r="r" b="b"/>
              <a:pathLst>
                <a:path w="919479" h="858520">
                  <a:moveTo>
                    <a:pt x="918972" y="686562"/>
                  </a:moveTo>
                  <a:lnTo>
                    <a:pt x="916622" y="582091"/>
                  </a:lnTo>
                  <a:lnTo>
                    <a:pt x="909904" y="504278"/>
                  </a:lnTo>
                  <a:lnTo>
                    <a:pt x="903795" y="458851"/>
                  </a:lnTo>
                  <a:lnTo>
                    <a:pt x="895731" y="410425"/>
                  </a:lnTo>
                  <a:lnTo>
                    <a:pt x="885609" y="360006"/>
                  </a:lnTo>
                  <a:lnTo>
                    <a:pt x="873328" y="308584"/>
                  </a:lnTo>
                  <a:lnTo>
                    <a:pt x="858774" y="257162"/>
                  </a:lnTo>
                  <a:lnTo>
                    <a:pt x="841870" y="206717"/>
                  </a:lnTo>
                  <a:lnTo>
                    <a:pt x="822502" y="158254"/>
                  </a:lnTo>
                  <a:lnTo>
                    <a:pt x="810856" y="134112"/>
                  </a:lnTo>
                  <a:lnTo>
                    <a:pt x="838200" y="134112"/>
                  </a:lnTo>
                  <a:lnTo>
                    <a:pt x="838200" y="96012"/>
                  </a:lnTo>
                  <a:lnTo>
                    <a:pt x="790638" y="96012"/>
                  </a:lnTo>
                  <a:lnTo>
                    <a:pt x="775970" y="71247"/>
                  </a:lnTo>
                  <a:lnTo>
                    <a:pt x="748626" y="34709"/>
                  </a:lnTo>
                  <a:lnTo>
                    <a:pt x="718413" y="4114"/>
                  </a:lnTo>
                  <a:lnTo>
                    <a:pt x="713689" y="762"/>
                  </a:lnTo>
                  <a:lnTo>
                    <a:pt x="697306" y="762"/>
                  </a:lnTo>
                  <a:lnTo>
                    <a:pt x="705472" y="5930"/>
                  </a:lnTo>
                  <a:lnTo>
                    <a:pt x="741172" y="41376"/>
                  </a:lnTo>
                  <a:lnTo>
                    <a:pt x="769620" y="80010"/>
                  </a:lnTo>
                  <a:lnTo>
                    <a:pt x="775716" y="89154"/>
                  </a:lnTo>
                  <a:lnTo>
                    <a:pt x="779932" y="96012"/>
                  </a:lnTo>
                  <a:lnTo>
                    <a:pt x="628650" y="96012"/>
                  </a:lnTo>
                  <a:lnTo>
                    <a:pt x="628650" y="0"/>
                  </a:lnTo>
                  <a:lnTo>
                    <a:pt x="590550" y="0"/>
                  </a:lnTo>
                  <a:lnTo>
                    <a:pt x="590550" y="96012"/>
                  </a:lnTo>
                  <a:lnTo>
                    <a:pt x="438683" y="96012"/>
                  </a:lnTo>
                  <a:lnTo>
                    <a:pt x="465086" y="56972"/>
                  </a:lnTo>
                  <a:lnTo>
                    <a:pt x="498995" y="18326"/>
                  </a:lnTo>
                  <a:lnTo>
                    <a:pt x="522046" y="762"/>
                  </a:lnTo>
                  <a:lnTo>
                    <a:pt x="505891" y="762"/>
                  </a:lnTo>
                  <a:lnTo>
                    <a:pt x="494931" y="9067"/>
                  </a:lnTo>
                  <a:lnTo>
                    <a:pt x="465505" y="40119"/>
                  </a:lnTo>
                  <a:lnTo>
                    <a:pt x="438899" y="76784"/>
                  </a:lnTo>
                  <a:lnTo>
                    <a:pt x="427774" y="96012"/>
                  </a:lnTo>
                  <a:lnTo>
                    <a:pt x="0" y="96012"/>
                  </a:lnTo>
                  <a:lnTo>
                    <a:pt x="0" y="134112"/>
                  </a:lnTo>
                  <a:lnTo>
                    <a:pt x="407441" y="134112"/>
                  </a:lnTo>
                  <a:lnTo>
                    <a:pt x="393725" y="163156"/>
                  </a:lnTo>
                  <a:lnTo>
                    <a:pt x="374954" y="210997"/>
                  </a:lnTo>
                  <a:lnTo>
                    <a:pt x="358571" y="260692"/>
                  </a:lnTo>
                  <a:lnTo>
                    <a:pt x="344474" y="311315"/>
                  </a:lnTo>
                  <a:lnTo>
                    <a:pt x="332562" y="361899"/>
                  </a:lnTo>
                  <a:lnTo>
                    <a:pt x="322732" y="411543"/>
                  </a:lnTo>
                  <a:lnTo>
                    <a:pt x="314871" y="459295"/>
                  </a:lnTo>
                  <a:lnTo>
                    <a:pt x="308876" y="504215"/>
                  </a:lnTo>
                  <a:lnTo>
                    <a:pt x="304622" y="545363"/>
                  </a:lnTo>
                  <a:lnTo>
                    <a:pt x="300990" y="612648"/>
                  </a:lnTo>
                  <a:lnTo>
                    <a:pt x="299466" y="686562"/>
                  </a:lnTo>
                  <a:lnTo>
                    <a:pt x="300228" y="733196"/>
                  </a:lnTo>
                  <a:lnTo>
                    <a:pt x="300278" y="736752"/>
                  </a:lnTo>
                  <a:lnTo>
                    <a:pt x="302463" y="786625"/>
                  </a:lnTo>
                  <a:lnTo>
                    <a:pt x="306082" y="836244"/>
                  </a:lnTo>
                  <a:lnTo>
                    <a:pt x="308356" y="858012"/>
                  </a:lnTo>
                  <a:lnTo>
                    <a:pt x="317144" y="858012"/>
                  </a:lnTo>
                  <a:lnTo>
                    <a:pt x="313944" y="825715"/>
                  </a:lnTo>
                  <a:lnTo>
                    <a:pt x="311632" y="790244"/>
                  </a:lnTo>
                  <a:lnTo>
                    <a:pt x="310896" y="760476"/>
                  </a:lnTo>
                  <a:lnTo>
                    <a:pt x="309372" y="723900"/>
                  </a:lnTo>
                  <a:lnTo>
                    <a:pt x="309372" y="687324"/>
                  </a:lnTo>
                  <a:lnTo>
                    <a:pt x="309372" y="686562"/>
                  </a:lnTo>
                  <a:lnTo>
                    <a:pt x="309867" y="638187"/>
                  </a:lnTo>
                  <a:lnTo>
                    <a:pt x="311899" y="588645"/>
                  </a:lnTo>
                  <a:lnTo>
                    <a:pt x="315518" y="538924"/>
                  </a:lnTo>
                  <a:lnTo>
                    <a:pt x="320700" y="489254"/>
                  </a:lnTo>
                  <a:lnTo>
                    <a:pt x="327494" y="439877"/>
                  </a:lnTo>
                  <a:lnTo>
                    <a:pt x="335902" y="391007"/>
                  </a:lnTo>
                  <a:lnTo>
                    <a:pt x="345948" y="342900"/>
                  </a:lnTo>
                  <a:lnTo>
                    <a:pt x="361188" y="283464"/>
                  </a:lnTo>
                  <a:lnTo>
                    <a:pt x="373202" y="244195"/>
                  </a:lnTo>
                  <a:lnTo>
                    <a:pt x="386715" y="205384"/>
                  </a:lnTo>
                  <a:lnTo>
                    <a:pt x="402120" y="167322"/>
                  </a:lnTo>
                  <a:lnTo>
                    <a:pt x="418033" y="134112"/>
                  </a:lnTo>
                  <a:lnTo>
                    <a:pt x="590550" y="134112"/>
                  </a:lnTo>
                  <a:lnTo>
                    <a:pt x="590550" y="858012"/>
                  </a:lnTo>
                  <a:lnTo>
                    <a:pt x="628650" y="858012"/>
                  </a:lnTo>
                  <a:lnTo>
                    <a:pt x="628650" y="134112"/>
                  </a:lnTo>
                  <a:lnTo>
                    <a:pt x="800442" y="134112"/>
                  </a:lnTo>
                  <a:lnTo>
                    <a:pt x="823353" y="184048"/>
                  </a:lnTo>
                  <a:lnTo>
                    <a:pt x="840549" y="229514"/>
                  </a:lnTo>
                  <a:lnTo>
                    <a:pt x="855510" y="276453"/>
                  </a:lnTo>
                  <a:lnTo>
                    <a:pt x="868349" y="324472"/>
                  </a:lnTo>
                  <a:lnTo>
                    <a:pt x="879195" y="373176"/>
                  </a:lnTo>
                  <a:lnTo>
                    <a:pt x="888161" y="422173"/>
                  </a:lnTo>
                  <a:lnTo>
                    <a:pt x="895362" y="471093"/>
                  </a:lnTo>
                  <a:lnTo>
                    <a:pt x="900912" y="519518"/>
                  </a:lnTo>
                  <a:lnTo>
                    <a:pt x="904938" y="567093"/>
                  </a:lnTo>
                  <a:lnTo>
                    <a:pt x="907542" y="613410"/>
                  </a:lnTo>
                  <a:lnTo>
                    <a:pt x="909066" y="649986"/>
                  </a:lnTo>
                  <a:lnTo>
                    <a:pt x="909066" y="686562"/>
                  </a:lnTo>
                  <a:lnTo>
                    <a:pt x="909066" y="723900"/>
                  </a:lnTo>
                  <a:lnTo>
                    <a:pt x="907542" y="760476"/>
                  </a:lnTo>
                  <a:lnTo>
                    <a:pt x="906856" y="790117"/>
                  </a:lnTo>
                  <a:lnTo>
                    <a:pt x="904582" y="825512"/>
                  </a:lnTo>
                  <a:lnTo>
                    <a:pt x="901382" y="858012"/>
                  </a:lnTo>
                  <a:lnTo>
                    <a:pt x="910107" y="858012"/>
                  </a:lnTo>
                  <a:lnTo>
                    <a:pt x="916622" y="772566"/>
                  </a:lnTo>
                  <a:lnTo>
                    <a:pt x="918210" y="723900"/>
                  </a:lnTo>
                  <a:lnTo>
                    <a:pt x="918972" y="687324"/>
                  </a:lnTo>
                  <a:lnTo>
                    <a:pt x="918400" y="685609"/>
                  </a:lnTo>
                  <a:lnTo>
                    <a:pt x="918972" y="686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30306" y="6349746"/>
              <a:ext cx="592455" cy="552450"/>
            </a:xfrm>
            <a:custGeom>
              <a:avLst/>
              <a:gdLst/>
              <a:ahLst/>
              <a:cxnLst/>
              <a:rect l="l" t="t" r="r" b="b"/>
              <a:pathLst>
                <a:path w="592454" h="552450">
                  <a:moveTo>
                    <a:pt x="591830" y="0"/>
                  </a:moveTo>
                  <a:lnTo>
                    <a:pt x="0" y="0"/>
                  </a:lnTo>
                  <a:lnTo>
                    <a:pt x="2020" y="21078"/>
                  </a:lnTo>
                  <a:lnTo>
                    <a:pt x="10198" y="81243"/>
                  </a:lnTo>
                  <a:lnTo>
                    <a:pt x="20473" y="138978"/>
                  </a:lnTo>
                  <a:lnTo>
                    <a:pt x="32736" y="194027"/>
                  </a:lnTo>
                  <a:lnTo>
                    <a:pt x="46881" y="246137"/>
                  </a:lnTo>
                  <a:lnTo>
                    <a:pt x="62800" y="295052"/>
                  </a:lnTo>
                  <a:lnTo>
                    <a:pt x="80386" y="340518"/>
                  </a:lnTo>
                  <a:lnTo>
                    <a:pt x="99531" y="382280"/>
                  </a:lnTo>
                  <a:lnTo>
                    <a:pt x="120128" y="420083"/>
                  </a:lnTo>
                  <a:lnTo>
                    <a:pt x="142069" y="453672"/>
                  </a:lnTo>
                  <a:lnTo>
                    <a:pt x="189555" y="507189"/>
                  </a:lnTo>
                  <a:lnTo>
                    <a:pt x="241131" y="540795"/>
                  </a:lnTo>
                  <a:lnTo>
                    <a:pt x="295936" y="552450"/>
                  </a:lnTo>
                  <a:lnTo>
                    <a:pt x="323576" y="549493"/>
                  </a:lnTo>
                  <a:lnTo>
                    <a:pt x="376723" y="526609"/>
                  </a:lnTo>
                  <a:lnTo>
                    <a:pt x="426294" y="482792"/>
                  </a:lnTo>
                  <a:lnTo>
                    <a:pt x="471413" y="420083"/>
                  </a:lnTo>
                  <a:lnTo>
                    <a:pt x="492029" y="382280"/>
                  </a:lnTo>
                  <a:lnTo>
                    <a:pt x="511201" y="340518"/>
                  </a:lnTo>
                  <a:lnTo>
                    <a:pt x="528822" y="295052"/>
                  </a:lnTo>
                  <a:lnTo>
                    <a:pt x="544781" y="246137"/>
                  </a:lnTo>
                  <a:lnTo>
                    <a:pt x="558968" y="194027"/>
                  </a:lnTo>
                  <a:lnTo>
                    <a:pt x="571273" y="138978"/>
                  </a:lnTo>
                  <a:lnTo>
                    <a:pt x="581587" y="81243"/>
                  </a:lnTo>
                  <a:lnTo>
                    <a:pt x="589800" y="21078"/>
                  </a:lnTo>
                  <a:lnTo>
                    <a:pt x="59183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016643" y="6348996"/>
              <a:ext cx="910590" cy="692150"/>
            </a:xfrm>
            <a:custGeom>
              <a:avLst/>
              <a:gdLst/>
              <a:ahLst/>
              <a:cxnLst/>
              <a:rect l="l" t="t" r="r" b="b"/>
              <a:pathLst>
                <a:path w="910589" h="692150">
                  <a:moveTo>
                    <a:pt x="910107" y="762"/>
                  </a:moveTo>
                  <a:lnTo>
                    <a:pt x="901382" y="762"/>
                  </a:lnTo>
                  <a:lnTo>
                    <a:pt x="900620" y="8483"/>
                  </a:lnTo>
                  <a:lnTo>
                    <a:pt x="894880" y="52565"/>
                  </a:lnTo>
                  <a:lnTo>
                    <a:pt x="887247" y="99568"/>
                  </a:lnTo>
                  <a:lnTo>
                    <a:pt x="877671" y="148564"/>
                  </a:lnTo>
                  <a:lnTo>
                    <a:pt x="866025" y="198589"/>
                  </a:lnTo>
                  <a:lnTo>
                    <a:pt x="852233" y="248716"/>
                  </a:lnTo>
                  <a:lnTo>
                    <a:pt x="836206" y="298005"/>
                  </a:lnTo>
                  <a:lnTo>
                    <a:pt x="817841" y="345490"/>
                  </a:lnTo>
                  <a:lnTo>
                    <a:pt x="797064" y="390245"/>
                  </a:lnTo>
                  <a:lnTo>
                    <a:pt x="773772" y="431342"/>
                  </a:lnTo>
                  <a:lnTo>
                    <a:pt x="747877" y="467804"/>
                  </a:lnTo>
                  <a:lnTo>
                    <a:pt x="719289" y="498716"/>
                  </a:lnTo>
                  <a:lnTo>
                    <a:pt x="687920" y="523113"/>
                  </a:lnTo>
                  <a:lnTo>
                    <a:pt x="653669" y="540067"/>
                  </a:lnTo>
                  <a:lnTo>
                    <a:pt x="628650" y="545833"/>
                  </a:lnTo>
                  <a:lnTo>
                    <a:pt x="628650" y="267462"/>
                  </a:lnTo>
                  <a:lnTo>
                    <a:pt x="838200" y="267462"/>
                  </a:lnTo>
                  <a:lnTo>
                    <a:pt x="838200" y="229362"/>
                  </a:lnTo>
                  <a:lnTo>
                    <a:pt x="628650" y="229362"/>
                  </a:lnTo>
                  <a:lnTo>
                    <a:pt x="628650" y="0"/>
                  </a:lnTo>
                  <a:lnTo>
                    <a:pt x="590550" y="0"/>
                  </a:lnTo>
                  <a:lnTo>
                    <a:pt x="590550" y="229362"/>
                  </a:lnTo>
                  <a:lnTo>
                    <a:pt x="590550" y="267462"/>
                  </a:lnTo>
                  <a:lnTo>
                    <a:pt x="590550" y="546100"/>
                  </a:lnTo>
                  <a:lnTo>
                    <a:pt x="564057" y="539775"/>
                  </a:lnTo>
                  <a:lnTo>
                    <a:pt x="529882" y="522630"/>
                  </a:lnTo>
                  <a:lnTo>
                    <a:pt x="498589" y="498106"/>
                  </a:lnTo>
                  <a:lnTo>
                    <a:pt x="470077" y="467144"/>
                  </a:lnTo>
                  <a:lnTo>
                    <a:pt x="444271" y="430682"/>
                  </a:lnTo>
                  <a:lnTo>
                    <a:pt x="421068" y="389648"/>
                  </a:lnTo>
                  <a:lnTo>
                    <a:pt x="400367" y="344970"/>
                  </a:lnTo>
                  <a:lnTo>
                    <a:pt x="382092" y="297586"/>
                  </a:lnTo>
                  <a:lnTo>
                    <a:pt x="372313" y="267462"/>
                  </a:lnTo>
                  <a:lnTo>
                    <a:pt x="590550" y="267462"/>
                  </a:lnTo>
                  <a:lnTo>
                    <a:pt x="590550" y="229362"/>
                  </a:lnTo>
                  <a:lnTo>
                    <a:pt x="360895" y="229362"/>
                  </a:lnTo>
                  <a:lnTo>
                    <a:pt x="352412" y="198437"/>
                  </a:lnTo>
                  <a:lnTo>
                    <a:pt x="340817" y="148539"/>
                  </a:lnTo>
                  <a:lnTo>
                    <a:pt x="331266" y="99656"/>
                  </a:lnTo>
                  <a:lnTo>
                    <a:pt x="323672" y="52730"/>
                  </a:lnTo>
                  <a:lnTo>
                    <a:pt x="317919" y="8686"/>
                  </a:lnTo>
                  <a:lnTo>
                    <a:pt x="317144" y="762"/>
                  </a:lnTo>
                  <a:lnTo>
                    <a:pt x="308356" y="762"/>
                  </a:lnTo>
                  <a:lnTo>
                    <a:pt x="318033" y="77673"/>
                  </a:lnTo>
                  <a:lnTo>
                    <a:pt x="326517" y="126860"/>
                  </a:lnTo>
                  <a:lnTo>
                    <a:pt x="336804" y="176022"/>
                  </a:lnTo>
                  <a:lnTo>
                    <a:pt x="350278" y="229362"/>
                  </a:lnTo>
                  <a:lnTo>
                    <a:pt x="0" y="229362"/>
                  </a:lnTo>
                  <a:lnTo>
                    <a:pt x="0" y="267462"/>
                  </a:lnTo>
                  <a:lnTo>
                    <a:pt x="361657" y="267462"/>
                  </a:lnTo>
                  <a:lnTo>
                    <a:pt x="363702" y="274243"/>
                  </a:lnTo>
                  <a:lnTo>
                    <a:pt x="377634" y="314198"/>
                  </a:lnTo>
                  <a:lnTo>
                    <a:pt x="393623" y="353453"/>
                  </a:lnTo>
                  <a:lnTo>
                    <a:pt x="411480" y="390144"/>
                  </a:lnTo>
                  <a:lnTo>
                    <a:pt x="416814" y="401574"/>
                  </a:lnTo>
                  <a:lnTo>
                    <a:pt x="457898" y="465937"/>
                  </a:lnTo>
                  <a:lnTo>
                    <a:pt x="493560" y="506234"/>
                  </a:lnTo>
                  <a:lnTo>
                    <a:pt x="535990" y="537997"/>
                  </a:lnTo>
                  <a:lnTo>
                    <a:pt x="585216" y="556260"/>
                  </a:lnTo>
                  <a:lnTo>
                    <a:pt x="590550" y="556793"/>
                  </a:lnTo>
                  <a:lnTo>
                    <a:pt x="590550" y="691896"/>
                  </a:lnTo>
                  <a:lnTo>
                    <a:pt x="628650" y="691896"/>
                  </a:lnTo>
                  <a:lnTo>
                    <a:pt x="628650" y="554964"/>
                  </a:lnTo>
                  <a:lnTo>
                    <a:pt x="669607" y="544804"/>
                  </a:lnTo>
                  <a:lnTo>
                    <a:pt x="714730" y="515569"/>
                  </a:lnTo>
                  <a:lnTo>
                    <a:pt x="752805" y="476008"/>
                  </a:lnTo>
                  <a:lnTo>
                    <a:pt x="784098" y="432054"/>
                  </a:lnTo>
                  <a:lnTo>
                    <a:pt x="817880" y="368452"/>
                  </a:lnTo>
                  <a:lnTo>
                    <a:pt x="837679" y="322148"/>
                  </a:lnTo>
                  <a:lnTo>
                    <a:pt x="855002" y="273799"/>
                  </a:lnTo>
                  <a:lnTo>
                    <a:pt x="869988" y="223824"/>
                  </a:lnTo>
                  <a:lnTo>
                    <a:pt x="882726" y="172694"/>
                  </a:lnTo>
                  <a:lnTo>
                    <a:pt x="893330" y="120853"/>
                  </a:lnTo>
                  <a:lnTo>
                    <a:pt x="901915" y="68745"/>
                  </a:lnTo>
                  <a:lnTo>
                    <a:pt x="908583" y="16814"/>
                  </a:lnTo>
                  <a:lnTo>
                    <a:pt x="910107" y="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961015" y="5949950"/>
            <a:ext cx="21736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0000"/>
                </a:solidFill>
                <a:latin typeface="Tahoma"/>
                <a:cs typeface="Tahoma"/>
              </a:rPr>
              <a:t>Rayleigh</a:t>
            </a:r>
            <a:r>
              <a:rPr sz="20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ahoma"/>
                <a:cs typeface="Tahoma"/>
              </a:rPr>
              <a:t>Scattering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82" name="object 82"/>
          <p:cNvSpPr txBox="1"/>
          <p:nvPr/>
        </p:nvSpPr>
        <p:spPr>
          <a:xfrm>
            <a:off x="4085215" y="6356096"/>
            <a:ext cx="137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membranes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985135" y="6413246"/>
            <a:ext cx="951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0.01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dirty="0">
                <a:latin typeface="Symbol"/>
                <a:cs typeface="Symbol"/>
              </a:rPr>
              <a:t></a:t>
            </a:r>
            <a:r>
              <a:rPr sz="1800" b="1" dirty="0">
                <a:latin typeface="Tahoma"/>
                <a:cs typeface="Tahoma"/>
              </a:rPr>
              <a:t>m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919996"/>
            <a:ext cx="9144000" cy="3430270"/>
          </a:xfrm>
          <a:custGeom>
            <a:avLst/>
            <a:gdLst/>
            <a:ahLst/>
            <a:cxnLst/>
            <a:rect l="l" t="t" r="r" b="b"/>
            <a:pathLst>
              <a:path w="9144000" h="3430270">
                <a:moveTo>
                  <a:pt x="9144000" y="0"/>
                </a:moveTo>
                <a:lnTo>
                  <a:pt x="0" y="0"/>
                </a:lnTo>
                <a:lnTo>
                  <a:pt x="0" y="857250"/>
                </a:lnTo>
                <a:lnTo>
                  <a:pt x="0" y="858012"/>
                </a:lnTo>
                <a:lnTo>
                  <a:pt x="0" y="3429762"/>
                </a:lnTo>
                <a:lnTo>
                  <a:pt x="9144000" y="3429762"/>
                </a:lnTo>
                <a:lnTo>
                  <a:pt x="9144000" y="857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3405" y="1641602"/>
            <a:ext cx="8439150" cy="473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32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Extraction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of energy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from light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molecular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species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250" dirty="0">
              <a:latin typeface="Arial"/>
              <a:cs typeface="Arial"/>
            </a:endParaRPr>
          </a:p>
          <a:p>
            <a:pPr marL="186690" marR="5080" indent="-174625">
              <a:lnSpc>
                <a:spcPct val="80000"/>
              </a:lnSpc>
              <a:buFont typeface="Arial"/>
              <a:buChar char="•"/>
              <a:tabLst>
                <a:tab pos="187325" algn="l"/>
              </a:tabLst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Diagnostic applications: Transitions between two energy </a:t>
            </a:r>
            <a:r>
              <a:rPr sz="2400" b="1" spc="-65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levels of</a:t>
            </a:r>
            <a:r>
              <a:rPr sz="2400" b="1" dirty="0">
                <a:solidFill>
                  <a:srgbClr val="744A12"/>
                </a:solidFill>
                <a:latin typeface="Arial"/>
                <a:cs typeface="Arial"/>
              </a:rPr>
              <a:t> a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 molecule</a:t>
            </a:r>
            <a:r>
              <a:rPr sz="24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that are</a:t>
            </a:r>
            <a:r>
              <a:rPr sz="24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well</a:t>
            </a:r>
            <a:r>
              <a:rPr sz="24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defined</a:t>
            </a:r>
            <a:r>
              <a:rPr sz="24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at</a:t>
            </a:r>
            <a:r>
              <a:rPr sz="24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44A12"/>
                </a:solidFill>
                <a:latin typeface="Arial"/>
                <a:cs typeface="Arial"/>
              </a:rPr>
              <a:t>specific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 wavelengths</a:t>
            </a:r>
            <a:r>
              <a:rPr sz="24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could serve</a:t>
            </a:r>
            <a:r>
              <a:rPr sz="24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as spectral fingerprint of the </a:t>
            </a:r>
            <a:r>
              <a:rPr sz="24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molecule</a:t>
            </a:r>
            <a:endParaRPr sz="2400" dirty="0">
              <a:latin typeface="Arial"/>
              <a:cs typeface="Arial"/>
            </a:endParaRPr>
          </a:p>
          <a:p>
            <a:pPr marL="652780" lvl="1" indent="-286385">
              <a:lnSpc>
                <a:spcPct val="100000"/>
              </a:lnSpc>
              <a:spcBef>
                <a:spcPts val="10"/>
              </a:spcBef>
              <a:buChar char="•"/>
              <a:tabLst>
                <a:tab pos="652145" algn="l"/>
                <a:tab pos="652780" algn="l"/>
              </a:tabLst>
            </a:pP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Various</a:t>
            </a:r>
            <a:r>
              <a:rPr sz="20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types of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Chromophores</a:t>
            </a:r>
            <a:r>
              <a:rPr sz="2000" spc="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(light</a:t>
            </a:r>
            <a:r>
              <a:rPr sz="20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absorbers)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Tissue</a:t>
            </a:r>
            <a:endParaRPr sz="2000" dirty="0">
              <a:latin typeface="Arial"/>
              <a:cs typeface="Arial"/>
            </a:endParaRPr>
          </a:p>
          <a:p>
            <a:pPr marL="652145" lvl="1" indent="-286385">
              <a:lnSpc>
                <a:spcPct val="100000"/>
              </a:lnSpc>
              <a:buChar char="•"/>
              <a:tabLst>
                <a:tab pos="652145" algn="l"/>
                <a:tab pos="652780" algn="l"/>
              </a:tabLst>
            </a:pP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Wavelength-dependent</a:t>
            </a:r>
            <a:r>
              <a:rPr sz="20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absorption</a:t>
            </a:r>
            <a:endParaRPr sz="2000" dirty="0">
              <a:latin typeface="Arial"/>
              <a:cs typeface="Arial"/>
            </a:endParaRPr>
          </a:p>
          <a:p>
            <a:pPr marL="652780" marR="393700" lvl="1" indent="-285750">
              <a:lnSpc>
                <a:spcPts val="1920"/>
              </a:lnSpc>
              <a:spcBef>
                <a:spcPts val="465"/>
              </a:spcBef>
              <a:buChar char="•"/>
              <a:tabLst>
                <a:tab pos="652145" algn="l"/>
                <a:tab pos="652780" algn="l"/>
              </a:tabLst>
            </a:pP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Tumor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detection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other</a:t>
            </a:r>
            <a:r>
              <a:rPr sz="20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physiological</a:t>
            </a:r>
            <a:r>
              <a:rPr sz="2000" spc="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assessments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 (e.g.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pulse- </a:t>
            </a:r>
            <a:r>
              <a:rPr sz="2000" spc="-5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oximetry)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2828"/>
              </a:buClr>
              <a:buFont typeface="Arial"/>
              <a:buChar char="•"/>
            </a:pPr>
            <a:endParaRPr sz="2200" dirty="0">
              <a:latin typeface="Arial"/>
              <a:cs typeface="Arial"/>
            </a:endParaRPr>
          </a:p>
          <a:p>
            <a:pPr marL="186690" marR="26670" indent="-174625">
              <a:lnSpc>
                <a:spcPct val="80000"/>
              </a:lnSpc>
              <a:buFont typeface="Arial"/>
              <a:buChar char="•"/>
              <a:tabLst>
                <a:tab pos="187325" algn="l"/>
              </a:tabLst>
            </a:pP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Therapeutic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applications: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energy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is the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primary </a:t>
            </a:r>
            <a:r>
              <a:rPr sz="2200" b="1" spc="-60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mechanism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that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allows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light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form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a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 source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(laser)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to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produce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physical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effects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on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tissue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for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treatment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purpose</a:t>
            </a:r>
            <a:endParaRPr sz="2200" dirty="0">
              <a:latin typeface="Arial"/>
              <a:cs typeface="Arial"/>
            </a:endParaRPr>
          </a:p>
          <a:p>
            <a:pPr marL="652780" marR="558800" lvl="1" indent="-286385">
              <a:lnSpc>
                <a:spcPts val="1920"/>
              </a:lnSpc>
              <a:spcBef>
                <a:spcPts val="465"/>
              </a:spcBef>
              <a:buChar char="•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Lasik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aser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ssisted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in</a:t>
            </a:r>
            <a:r>
              <a:rPr sz="20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tu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eratomileusis)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Eye</a:t>
            </a:r>
            <a:r>
              <a:rPr sz="20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Surgery,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Tatoo </a:t>
            </a:r>
            <a:r>
              <a:rPr sz="2000" spc="-5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Removal,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PDT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01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Scattering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4839" y="1762505"/>
            <a:ext cx="9144000" cy="3729990"/>
            <a:chOff x="774839" y="1762505"/>
            <a:chExt cx="9144000" cy="3729990"/>
          </a:xfrm>
        </p:grpSpPr>
        <p:sp>
          <p:nvSpPr>
            <p:cNvPr id="5" name="object 5"/>
            <p:cNvSpPr/>
            <p:nvPr/>
          </p:nvSpPr>
          <p:spPr>
            <a:xfrm>
              <a:off x="9546478" y="1762505"/>
              <a:ext cx="282575" cy="300990"/>
            </a:xfrm>
            <a:custGeom>
              <a:avLst/>
              <a:gdLst/>
              <a:ahLst/>
              <a:cxnLst/>
              <a:rect l="l" t="t" r="r" b="b"/>
              <a:pathLst>
                <a:path w="282575" h="300989">
                  <a:moveTo>
                    <a:pt x="234369" y="58755"/>
                  </a:moveTo>
                  <a:lnTo>
                    <a:pt x="227655" y="52501"/>
                  </a:lnTo>
                  <a:lnTo>
                    <a:pt x="0" y="300990"/>
                  </a:lnTo>
                  <a:lnTo>
                    <a:pt x="12442" y="300990"/>
                  </a:lnTo>
                  <a:lnTo>
                    <a:pt x="234369" y="58755"/>
                  </a:lnTo>
                  <a:close/>
                </a:path>
                <a:path w="282575" h="300989">
                  <a:moveTo>
                    <a:pt x="282445" y="0"/>
                  </a:moveTo>
                  <a:lnTo>
                    <a:pt x="203197" y="29717"/>
                  </a:lnTo>
                  <a:lnTo>
                    <a:pt x="227655" y="52501"/>
                  </a:lnTo>
                  <a:lnTo>
                    <a:pt x="235963" y="43433"/>
                  </a:lnTo>
                  <a:lnTo>
                    <a:pt x="242821" y="49529"/>
                  </a:lnTo>
                  <a:lnTo>
                    <a:pt x="242821" y="66628"/>
                  </a:lnTo>
                  <a:lnTo>
                    <a:pt x="258823" y="81533"/>
                  </a:lnTo>
                  <a:lnTo>
                    <a:pt x="282445" y="0"/>
                  </a:lnTo>
                  <a:close/>
                </a:path>
                <a:path w="282575" h="300989">
                  <a:moveTo>
                    <a:pt x="242821" y="49529"/>
                  </a:moveTo>
                  <a:lnTo>
                    <a:pt x="235963" y="43433"/>
                  </a:lnTo>
                  <a:lnTo>
                    <a:pt x="227655" y="52501"/>
                  </a:lnTo>
                  <a:lnTo>
                    <a:pt x="234369" y="58755"/>
                  </a:lnTo>
                  <a:lnTo>
                    <a:pt x="242821" y="49529"/>
                  </a:lnTo>
                  <a:close/>
                </a:path>
                <a:path w="282575" h="300989">
                  <a:moveTo>
                    <a:pt x="242821" y="66628"/>
                  </a:moveTo>
                  <a:lnTo>
                    <a:pt x="242821" y="49529"/>
                  </a:lnTo>
                  <a:lnTo>
                    <a:pt x="234369" y="58755"/>
                  </a:lnTo>
                  <a:lnTo>
                    <a:pt x="242821" y="66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3327" y="2162556"/>
              <a:ext cx="2900045" cy="758190"/>
            </a:xfrm>
            <a:custGeom>
              <a:avLst/>
              <a:gdLst/>
              <a:ahLst/>
              <a:cxnLst/>
              <a:rect l="l" t="t" r="r" b="b"/>
              <a:pathLst>
                <a:path w="2900045" h="758189">
                  <a:moveTo>
                    <a:pt x="2899921" y="758189"/>
                  </a:moveTo>
                  <a:lnTo>
                    <a:pt x="2868532" y="705464"/>
                  </a:lnTo>
                  <a:lnTo>
                    <a:pt x="2845103" y="669871"/>
                  </a:lnTo>
                  <a:lnTo>
                    <a:pt x="2820380" y="634950"/>
                  </a:lnTo>
                  <a:lnTo>
                    <a:pt x="2794388" y="600721"/>
                  </a:lnTo>
                  <a:lnTo>
                    <a:pt x="2767155" y="567208"/>
                  </a:lnTo>
                  <a:lnTo>
                    <a:pt x="2738705" y="534430"/>
                  </a:lnTo>
                  <a:lnTo>
                    <a:pt x="2709066" y="502409"/>
                  </a:lnTo>
                  <a:lnTo>
                    <a:pt x="2678264" y="471168"/>
                  </a:lnTo>
                  <a:lnTo>
                    <a:pt x="2646325" y="440727"/>
                  </a:lnTo>
                  <a:lnTo>
                    <a:pt x="2613275" y="411108"/>
                  </a:lnTo>
                  <a:lnTo>
                    <a:pt x="2579141" y="382333"/>
                  </a:lnTo>
                  <a:lnTo>
                    <a:pt x="2543950" y="354423"/>
                  </a:lnTo>
                  <a:lnTo>
                    <a:pt x="2507726" y="327399"/>
                  </a:lnTo>
                  <a:lnTo>
                    <a:pt x="2470497" y="301283"/>
                  </a:lnTo>
                  <a:lnTo>
                    <a:pt x="2432289" y="276097"/>
                  </a:lnTo>
                  <a:lnTo>
                    <a:pt x="2393129" y="251862"/>
                  </a:lnTo>
                  <a:lnTo>
                    <a:pt x="2353042" y="228599"/>
                  </a:lnTo>
                  <a:lnTo>
                    <a:pt x="2312054" y="206331"/>
                  </a:lnTo>
                  <a:lnTo>
                    <a:pt x="2270193" y="185078"/>
                  </a:lnTo>
                  <a:lnTo>
                    <a:pt x="2227485" y="164862"/>
                  </a:lnTo>
                  <a:lnTo>
                    <a:pt x="2183954" y="145705"/>
                  </a:lnTo>
                  <a:lnTo>
                    <a:pt x="2139629" y="127627"/>
                  </a:lnTo>
                  <a:lnTo>
                    <a:pt x="2094536" y="110652"/>
                  </a:lnTo>
                  <a:lnTo>
                    <a:pt x="2048700" y="94799"/>
                  </a:lnTo>
                  <a:lnTo>
                    <a:pt x="2002148" y="80091"/>
                  </a:lnTo>
                  <a:lnTo>
                    <a:pt x="1954906" y="66550"/>
                  </a:lnTo>
                  <a:lnTo>
                    <a:pt x="1907000" y="54195"/>
                  </a:lnTo>
                  <a:lnTo>
                    <a:pt x="1858458" y="43050"/>
                  </a:lnTo>
                  <a:lnTo>
                    <a:pt x="1809304" y="33136"/>
                  </a:lnTo>
                  <a:lnTo>
                    <a:pt x="1759566" y="24474"/>
                  </a:lnTo>
                  <a:lnTo>
                    <a:pt x="1709270" y="17085"/>
                  </a:lnTo>
                  <a:lnTo>
                    <a:pt x="1658441" y="10992"/>
                  </a:lnTo>
                  <a:lnTo>
                    <a:pt x="1607107" y="6215"/>
                  </a:lnTo>
                  <a:lnTo>
                    <a:pt x="1555294" y="2776"/>
                  </a:lnTo>
                  <a:lnTo>
                    <a:pt x="1503027" y="697"/>
                  </a:lnTo>
                  <a:lnTo>
                    <a:pt x="1450336" y="0"/>
                  </a:lnTo>
                  <a:lnTo>
                    <a:pt x="1397595" y="697"/>
                  </a:lnTo>
                  <a:lnTo>
                    <a:pt x="1345286" y="2776"/>
                  </a:lnTo>
                  <a:lnTo>
                    <a:pt x="1293431" y="6215"/>
                  </a:lnTo>
                  <a:lnTo>
                    <a:pt x="1242057" y="10992"/>
                  </a:lnTo>
                  <a:lnTo>
                    <a:pt x="1191191" y="17085"/>
                  </a:lnTo>
                  <a:lnTo>
                    <a:pt x="1140859" y="24474"/>
                  </a:lnTo>
                  <a:lnTo>
                    <a:pt x="1091086" y="33136"/>
                  </a:lnTo>
                  <a:lnTo>
                    <a:pt x="1041899" y="43050"/>
                  </a:lnTo>
                  <a:lnTo>
                    <a:pt x="993325" y="54195"/>
                  </a:lnTo>
                  <a:lnTo>
                    <a:pt x="945390" y="66550"/>
                  </a:lnTo>
                  <a:lnTo>
                    <a:pt x="898119" y="80091"/>
                  </a:lnTo>
                  <a:lnTo>
                    <a:pt x="851540" y="94799"/>
                  </a:lnTo>
                  <a:lnTo>
                    <a:pt x="805678" y="110652"/>
                  </a:lnTo>
                  <a:lnTo>
                    <a:pt x="760560" y="127627"/>
                  </a:lnTo>
                  <a:lnTo>
                    <a:pt x="716212" y="145705"/>
                  </a:lnTo>
                  <a:lnTo>
                    <a:pt x="672660" y="164862"/>
                  </a:lnTo>
                  <a:lnTo>
                    <a:pt x="629931" y="185078"/>
                  </a:lnTo>
                  <a:lnTo>
                    <a:pt x="588051" y="206331"/>
                  </a:lnTo>
                  <a:lnTo>
                    <a:pt x="547045" y="228599"/>
                  </a:lnTo>
                  <a:lnTo>
                    <a:pt x="506941" y="251862"/>
                  </a:lnTo>
                  <a:lnTo>
                    <a:pt x="467765" y="276097"/>
                  </a:lnTo>
                  <a:lnTo>
                    <a:pt x="429542" y="301283"/>
                  </a:lnTo>
                  <a:lnTo>
                    <a:pt x="392299" y="327399"/>
                  </a:lnTo>
                  <a:lnTo>
                    <a:pt x="356063" y="354423"/>
                  </a:lnTo>
                  <a:lnTo>
                    <a:pt x="320859" y="382333"/>
                  </a:lnTo>
                  <a:lnTo>
                    <a:pt x="286714" y="411108"/>
                  </a:lnTo>
                  <a:lnTo>
                    <a:pt x="253655" y="440727"/>
                  </a:lnTo>
                  <a:lnTo>
                    <a:pt x="221706" y="471168"/>
                  </a:lnTo>
                  <a:lnTo>
                    <a:pt x="190896" y="502409"/>
                  </a:lnTo>
                  <a:lnTo>
                    <a:pt x="161249" y="534430"/>
                  </a:lnTo>
                  <a:lnTo>
                    <a:pt x="132793" y="567208"/>
                  </a:lnTo>
                  <a:lnTo>
                    <a:pt x="105553" y="600721"/>
                  </a:lnTo>
                  <a:lnTo>
                    <a:pt x="79555" y="634950"/>
                  </a:lnTo>
                  <a:lnTo>
                    <a:pt x="54827" y="669871"/>
                  </a:lnTo>
                  <a:lnTo>
                    <a:pt x="31394" y="705464"/>
                  </a:lnTo>
                  <a:lnTo>
                    <a:pt x="9282" y="741706"/>
                  </a:lnTo>
                  <a:lnTo>
                    <a:pt x="0" y="758190"/>
                  </a:lnTo>
                  <a:lnTo>
                    <a:pt x="2899921" y="75818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3647" y="2154173"/>
              <a:ext cx="2921635" cy="767080"/>
            </a:xfrm>
            <a:custGeom>
              <a:avLst/>
              <a:gdLst/>
              <a:ahLst/>
              <a:cxnLst/>
              <a:rect l="l" t="t" r="r" b="b"/>
              <a:pathLst>
                <a:path w="2921634" h="767080">
                  <a:moveTo>
                    <a:pt x="2921133" y="766572"/>
                  </a:moveTo>
                  <a:lnTo>
                    <a:pt x="2887748" y="710280"/>
                  </a:lnTo>
                  <a:lnTo>
                    <a:pt x="2864171" y="674437"/>
                  </a:lnTo>
                  <a:lnTo>
                    <a:pt x="2839292" y="639271"/>
                  </a:lnTo>
                  <a:lnTo>
                    <a:pt x="2813136" y="604804"/>
                  </a:lnTo>
                  <a:lnTo>
                    <a:pt x="2785731" y="571056"/>
                  </a:lnTo>
                  <a:lnTo>
                    <a:pt x="2757102" y="538051"/>
                  </a:lnTo>
                  <a:lnTo>
                    <a:pt x="2727276" y="505808"/>
                  </a:lnTo>
                  <a:lnTo>
                    <a:pt x="2696281" y="474351"/>
                  </a:lnTo>
                  <a:lnTo>
                    <a:pt x="2664141" y="443700"/>
                  </a:lnTo>
                  <a:lnTo>
                    <a:pt x="2630884" y="413878"/>
                  </a:lnTo>
                  <a:lnTo>
                    <a:pt x="2596536" y="384905"/>
                  </a:lnTo>
                  <a:lnTo>
                    <a:pt x="2561124" y="356803"/>
                  </a:lnTo>
                  <a:lnTo>
                    <a:pt x="2524674" y="329595"/>
                  </a:lnTo>
                  <a:lnTo>
                    <a:pt x="2487213" y="303301"/>
                  </a:lnTo>
                  <a:lnTo>
                    <a:pt x="2448766" y="277944"/>
                  </a:lnTo>
                  <a:lnTo>
                    <a:pt x="2409362" y="253544"/>
                  </a:lnTo>
                  <a:lnTo>
                    <a:pt x="2369025" y="230124"/>
                  </a:lnTo>
                  <a:lnTo>
                    <a:pt x="2327783" y="207705"/>
                  </a:lnTo>
                  <a:lnTo>
                    <a:pt x="2285662" y="186309"/>
                  </a:lnTo>
                  <a:lnTo>
                    <a:pt x="2242688" y="165957"/>
                  </a:lnTo>
                  <a:lnTo>
                    <a:pt x="2198888" y="146672"/>
                  </a:lnTo>
                  <a:lnTo>
                    <a:pt x="2154289" y="128473"/>
                  </a:lnTo>
                  <a:lnTo>
                    <a:pt x="2108917" y="111384"/>
                  </a:lnTo>
                  <a:lnTo>
                    <a:pt x="2062798" y="95426"/>
                  </a:lnTo>
                  <a:lnTo>
                    <a:pt x="2015959" y="80620"/>
                  </a:lnTo>
                  <a:lnTo>
                    <a:pt x="1968426" y="66988"/>
                  </a:lnTo>
                  <a:lnTo>
                    <a:pt x="1920226" y="54552"/>
                  </a:lnTo>
                  <a:lnTo>
                    <a:pt x="1871386" y="43334"/>
                  </a:lnTo>
                  <a:lnTo>
                    <a:pt x="1821931" y="33354"/>
                  </a:lnTo>
                  <a:lnTo>
                    <a:pt x="1771888" y="24634"/>
                  </a:lnTo>
                  <a:lnTo>
                    <a:pt x="1721285" y="17197"/>
                  </a:lnTo>
                  <a:lnTo>
                    <a:pt x="1670147" y="11064"/>
                  </a:lnTo>
                  <a:lnTo>
                    <a:pt x="1618500" y="6255"/>
                  </a:lnTo>
                  <a:lnTo>
                    <a:pt x="1566372" y="2794"/>
                  </a:lnTo>
                  <a:lnTo>
                    <a:pt x="1513788" y="702"/>
                  </a:lnTo>
                  <a:lnTo>
                    <a:pt x="1460775" y="0"/>
                  </a:lnTo>
                  <a:lnTo>
                    <a:pt x="1407719" y="702"/>
                  </a:lnTo>
                  <a:lnTo>
                    <a:pt x="1355095" y="2794"/>
                  </a:lnTo>
                  <a:lnTo>
                    <a:pt x="1302929" y="6255"/>
                  </a:lnTo>
                  <a:lnTo>
                    <a:pt x="1251249" y="11064"/>
                  </a:lnTo>
                  <a:lnTo>
                    <a:pt x="1200080" y="17197"/>
                  </a:lnTo>
                  <a:lnTo>
                    <a:pt x="1149448" y="24634"/>
                  </a:lnTo>
                  <a:lnTo>
                    <a:pt x="1099381" y="33354"/>
                  </a:lnTo>
                  <a:lnTo>
                    <a:pt x="1049904" y="43334"/>
                  </a:lnTo>
                  <a:lnTo>
                    <a:pt x="1001044" y="54552"/>
                  </a:lnTo>
                  <a:lnTo>
                    <a:pt x="952826" y="66988"/>
                  </a:lnTo>
                  <a:lnTo>
                    <a:pt x="905278" y="80620"/>
                  </a:lnTo>
                  <a:lnTo>
                    <a:pt x="858426" y="95426"/>
                  </a:lnTo>
                  <a:lnTo>
                    <a:pt x="812295" y="111384"/>
                  </a:lnTo>
                  <a:lnTo>
                    <a:pt x="766913" y="128473"/>
                  </a:lnTo>
                  <a:lnTo>
                    <a:pt x="722306" y="146672"/>
                  </a:lnTo>
                  <a:lnTo>
                    <a:pt x="678500" y="165957"/>
                  </a:lnTo>
                  <a:lnTo>
                    <a:pt x="635521" y="186309"/>
                  </a:lnTo>
                  <a:lnTo>
                    <a:pt x="593395" y="207705"/>
                  </a:lnTo>
                  <a:lnTo>
                    <a:pt x="552150" y="230124"/>
                  </a:lnTo>
                  <a:lnTo>
                    <a:pt x="511811" y="253544"/>
                  </a:lnTo>
                  <a:lnTo>
                    <a:pt x="472405" y="277944"/>
                  </a:lnTo>
                  <a:lnTo>
                    <a:pt x="433958" y="303301"/>
                  </a:lnTo>
                  <a:lnTo>
                    <a:pt x="396496" y="329595"/>
                  </a:lnTo>
                  <a:lnTo>
                    <a:pt x="360046" y="356803"/>
                  </a:lnTo>
                  <a:lnTo>
                    <a:pt x="324633" y="384905"/>
                  </a:lnTo>
                  <a:lnTo>
                    <a:pt x="290286" y="413878"/>
                  </a:lnTo>
                  <a:lnTo>
                    <a:pt x="257028" y="443700"/>
                  </a:lnTo>
                  <a:lnTo>
                    <a:pt x="224888" y="474351"/>
                  </a:lnTo>
                  <a:lnTo>
                    <a:pt x="193892" y="505808"/>
                  </a:lnTo>
                  <a:lnTo>
                    <a:pt x="164065" y="538051"/>
                  </a:lnTo>
                  <a:lnTo>
                    <a:pt x="135434" y="571056"/>
                  </a:lnTo>
                  <a:lnTo>
                    <a:pt x="108025" y="604804"/>
                  </a:lnTo>
                  <a:lnTo>
                    <a:pt x="81865" y="639271"/>
                  </a:lnTo>
                  <a:lnTo>
                    <a:pt x="56980" y="674437"/>
                  </a:lnTo>
                  <a:lnTo>
                    <a:pt x="33397" y="710280"/>
                  </a:lnTo>
                  <a:lnTo>
                    <a:pt x="11141" y="746778"/>
                  </a:lnTo>
                  <a:lnTo>
                    <a:pt x="0" y="766572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9385" y="2394204"/>
              <a:ext cx="799338" cy="2392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26337" y="2391918"/>
              <a:ext cx="803910" cy="243204"/>
            </a:xfrm>
            <a:custGeom>
              <a:avLst/>
              <a:gdLst/>
              <a:ahLst/>
              <a:cxnLst/>
              <a:rect l="l" t="t" r="r" b="b"/>
              <a:pathLst>
                <a:path w="803909" h="243205">
                  <a:moveTo>
                    <a:pt x="803909" y="121158"/>
                  </a:moveTo>
                  <a:lnTo>
                    <a:pt x="778781" y="78824"/>
                  </a:lnTo>
                  <a:lnTo>
                    <a:pt x="709451" y="43038"/>
                  </a:lnTo>
                  <a:lnTo>
                    <a:pt x="661048" y="28448"/>
                  </a:lnTo>
                  <a:lnTo>
                    <a:pt x="604999" y="16510"/>
                  </a:lnTo>
                  <a:lnTo>
                    <a:pt x="542441" y="7563"/>
                  </a:lnTo>
                  <a:lnTo>
                    <a:pt x="474508" y="1947"/>
                  </a:lnTo>
                  <a:lnTo>
                    <a:pt x="402335" y="0"/>
                  </a:lnTo>
                  <a:lnTo>
                    <a:pt x="329961" y="1947"/>
                  </a:lnTo>
                  <a:lnTo>
                    <a:pt x="261914" y="7563"/>
                  </a:lnTo>
                  <a:lnTo>
                    <a:pt x="199305" y="16510"/>
                  </a:lnTo>
                  <a:lnTo>
                    <a:pt x="143243" y="28448"/>
                  </a:lnTo>
                  <a:lnTo>
                    <a:pt x="94839" y="43038"/>
                  </a:lnTo>
                  <a:lnTo>
                    <a:pt x="55202" y="59944"/>
                  </a:lnTo>
                  <a:lnTo>
                    <a:pt x="6672" y="99342"/>
                  </a:lnTo>
                  <a:lnTo>
                    <a:pt x="0" y="121158"/>
                  </a:lnTo>
                  <a:lnTo>
                    <a:pt x="6472" y="142999"/>
                  </a:lnTo>
                  <a:lnTo>
                    <a:pt x="54863" y="182569"/>
                  </a:lnTo>
                  <a:lnTo>
                    <a:pt x="94525" y="199594"/>
                  </a:lnTo>
                  <a:lnTo>
                    <a:pt x="142992" y="214312"/>
                  </a:lnTo>
                  <a:lnTo>
                    <a:pt x="199135" y="226370"/>
                  </a:lnTo>
                  <a:lnTo>
                    <a:pt x="261826" y="235418"/>
                  </a:lnTo>
                  <a:lnTo>
                    <a:pt x="329936" y="241104"/>
                  </a:lnTo>
                  <a:lnTo>
                    <a:pt x="402335" y="243078"/>
                  </a:lnTo>
                  <a:lnTo>
                    <a:pt x="474508" y="241104"/>
                  </a:lnTo>
                  <a:lnTo>
                    <a:pt x="542441" y="235418"/>
                  </a:lnTo>
                  <a:lnTo>
                    <a:pt x="604999" y="226370"/>
                  </a:lnTo>
                  <a:lnTo>
                    <a:pt x="661048" y="214312"/>
                  </a:lnTo>
                  <a:lnTo>
                    <a:pt x="709451" y="199594"/>
                  </a:lnTo>
                  <a:lnTo>
                    <a:pt x="749074" y="182569"/>
                  </a:lnTo>
                  <a:lnTo>
                    <a:pt x="797438" y="142999"/>
                  </a:lnTo>
                  <a:lnTo>
                    <a:pt x="803909" y="121158"/>
                  </a:lnTo>
                  <a:close/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1822" y="2510492"/>
              <a:ext cx="674503" cy="41025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22677" y="2500883"/>
              <a:ext cx="693420" cy="420370"/>
            </a:xfrm>
            <a:custGeom>
              <a:avLst/>
              <a:gdLst/>
              <a:ahLst/>
              <a:cxnLst/>
              <a:rect l="l" t="t" r="r" b="b"/>
              <a:pathLst>
                <a:path w="693420" h="420369">
                  <a:moveTo>
                    <a:pt x="413753" y="164591"/>
                  </a:moveTo>
                  <a:lnTo>
                    <a:pt x="352793" y="106679"/>
                  </a:lnTo>
                  <a:lnTo>
                    <a:pt x="285737" y="70103"/>
                  </a:lnTo>
                  <a:lnTo>
                    <a:pt x="282689" y="67055"/>
                  </a:lnTo>
                  <a:lnTo>
                    <a:pt x="218681" y="39623"/>
                  </a:lnTo>
                  <a:lnTo>
                    <a:pt x="160769" y="18287"/>
                  </a:lnTo>
                  <a:lnTo>
                    <a:pt x="112763" y="6095"/>
                  </a:lnTo>
                  <a:lnTo>
                    <a:pt x="70091" y="0"/>
                  </a:lnTo>
                  <a:lnTo>
                    <a:pt x="67043" y="0"/>
                  </a:lnTo>
                  <a:lnTo>
                    <a:pt x="33515" y="6095"/>
                  </a:lnTo>
                  <a:lnTo>
                    <a:pt x="30467" y="9143"/>
                  </a:lnTo>
                  <a:lnTo>
                    <a:pt x="21323" y="15239"/>
                  </a:lnTo>
                  <a:lnTo>
                    <a:pt x="9131" y="27431"/>
                  </a:lnTo>
                  <a:lnTo>
                    <a:pt x="3035" y="36575"/>
                  </a:lnTo>
                  <a:lnTo>
                    <a:pt x="3035" y="39623"/>
                  </a:lnTo>
                  <a:lnTo>
                    <a:pt x="0" y="54799"/>
                  </a:lnTo>
                  <a:lnTo>
                    <a:pt x="0" y="57963"/>
                  </a:lnTo>
                  <a:lnTo>
                    <a:pt x="3035" y="70103"/>
                  </a:lnTo>
                  <a:lnTo>
                    <a:pt x="15227" y="106679"/>
                  </a:lnTo>
                  <a:lnTo>
                    <a:pt x="18275" y="109727"/>
                  </a:lnTo>
                  <a:lnTo>
                    <a:pt x="18848" y="110588"/>
                  </a:lnTo>
                  <a:lnTo>
                    <a:pt x="18848" y="52381"/>
                  </a:lnTo>
                  <a:lnTo>
                    <a:pt x="24371" y="36575"/>
                  </a:lnTo>
                  <a:lnTo>
                    <a:pt x="30467" y="30479"/>
                  </a:lnTo>
                  <a:lnTo>
                    <a:pt x="39611" y="24383"/>
                  </a:lnTo>
                  <a:lnTo>
                    <a:pt x="70091" y="18287"/>
                  </a:lnTo>
                  <a:lnTo>
                    <a:pt x="109715" y="24383"/>
                  </a:lnTo>
                  <a:lnTo>
                    <a:pt x="157721" y="36575"/>
                  </a:lnTo>
                  <a:lnTo>
                    <a:pt x="215633" y="57911"/>
                  </a:lnTo>
                  <a:lnTo>
                    <a:pt x="279641" y="85343"/>
                  </a:lnTo>
                  <a:lnTo>
                    <a:pt x="343649" y="121919"/>
                  </a:lnTo>
                  <a:lnTo>
                    <a:pt x="413753" y="164591"/>
                  </a:lnTo>
                  <a:close/>
                </a:path>
                <a:path w="693420" h="420369">
                  <a:moveTo>
                    <a:pt x="415911" y="419861"/>
                  </a:moveTo>
                  <a:lnTo>
                    <a:pt x="355841" y="387095"/>
                  </a:lnTo>
                  <a:lnTo>
                    <a:pt x="312711" y="359898"/>
                  </a:lnTo>
                  <a:lnTo>
                    <a:pt x="269868" y="331180"/>
                  </a:lnTo>
                  <a:lnTo>
                    <a:pt x="227775" y="300849"/>
                  </a:lnTo>
                  <a:lnTo>
                    <a:pt x="186897" y="268812"/>
                  </a:lnTo>
                  <a:lnTo>
                    <a:pt x="147697" y="234978"/>
                  </a:lnTo>
                  <a:lnTo>
                    <a:pt x="110639" y="199252"/>
                  </a:lnTo>
                  <a:lnTo>
                    <a:pt x="76187" y="161543"/>
                  </a:lnTo>
                  <a:lnTo>
                    <a:pt x="45707" y="118871"/>
                  </a:lnTo>
                  <a:lnTo>
                    <a:pt x="21265" y="68703"/>
                  </a:lnTo>
                  <a:lnTo>
                    <a:pt x="18848" y="52381"/>
                  </a:lnTo>
                  <a:lnTo>
                    <a:pt x="18848" y="110588"/>
                  </a:lnTo>
                  <a:lnTo>
                    <a:pt x="60947" y="170687"/>
                  </a:lnTo>
                  <a:lnTo>
                    <a:pt x="100571" y="213359"/>
                  </a:lnTo>
                  <a:lnTo>
                    <a:pt x="154673" y="265175"/>
                  </a:lnTo>
                  <a:lnTo>
                    <a:pt x="212585" y="310895"/>
                  </a:lnTo>
                  <a:lnTo>
                    <a:pt x="279641" y="359663"/>
                  </a:lnTo>
                  <a:lnTo>
                    <a:pt x="346697" y="402335"/>
                  </a:lnTo>
                  <a:lnTo>
                    <a:pt x="378827" y="419861"/>
                  </a:lnTo>
                  <a:lnTo>
                    <a:pt x="415911" y="419861"/>
                  </a:lnTo>
                  <a:close/>
                </a:path>
                <a:path w="693420" h="420369">
                  <a:moveTo>
                    <a:pt x="693026" y="419861"/>
                  </a:moveTo>
                  <a:lnTo>
                    <a:pt x="684263" y="402335"/>
                  </a:lnTo>
                  <a:lnTo>
                    <a:pt x="684263" y="399287"/>
                  </a:lnTo>
                  <a:lnTo>
                    <a:pt x="672071" y="380999"/>
                  </a:lnTo>
                  <a:lnTo>
                    <a:pt x="641591" y="338327"/>
                  </a:lnTo>
                  <a:lnTo>
                    <a:pt x="598919" y="292607"/>
                  </a:lnTo>
                  <a:lnTo>
                    <a:pt x="547103" y="243839"/>
                  </a:lnTo>
                  <a:lnTo>
                    <a:pt x="486905" y="195071"/>
                  </a:lnTo>
                  <a:lnTo>
                    <a:pt x="422897" y="149351"/>
                  </a:lnTo>
                  <a:lnTo>
                    <a:pt x="352793" y="106679"/>
                  </a:lnTo>
                  <a:lnTo>
                    <a:pt x="413753" y="164591"/>
                  </a:lnTo>
                  <a:lnTo>
                    <a:pt x="477761" y="210311"/>
                  </a:lnTo>
                  <a:lnTo>
                    <a:pt x="538721" y="259079"/>
                  </a:lnTo>
                  <a:lnTo>
                    <a:pt x="586727" y="304799"/>
                  </a:lnTo>
                  <a:lnTo>
                    <a:pt x="613736" y="333005"/>
                  </a:lnTo>
                  <a:lnTo>
                    <a:pt x="641119" y="366426"/>
                  </a:lnTo>
                  <a:lnTo>
                    <a:pt x="664927" y="402562"/>
                  </a:lnTo>
                  <a:lnTo>
                    <a:pt x="672679" y="419861"/>
                  </a:lnTo>
                  <a:lnTo>
                    <a:pt x="693026" y="419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4665" y="2625871"/>
              <a:ext cx="134835" cy="1340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9459" y="2863615"/>
              <a:ext cx="129703" cy="662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0360" y="2741695"/>
              <a:ext cx="134835" cy="1401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6184" y="2382793"/>
              <a:ext cx="134073" cy="1394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28868" y="2790444"/>
              <a:ext cx="170415" cy="1394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15480" y="2063508"/>
              <a:ext cx="2743835" cy="857250"/>
            </a:xfrm>
            <a:custGeom>
              <a:avLst/>
              <a:gdLst/>
              <a:ahLst/>
              <a:cxnLst/>
              <a:rect l="l" t="t" r="r" b="b"/>
              <a:pathLst>
                <a:path w="2743834" h="857250">
                  <a:moveTo>
                    <a:pt x="2162289" y="627126"/>
                  </a:moveTo>
                  <a:lnTo>
                    <a:pt x="2082279" y="597408"/>
                  </a:lnTo>
                  <a:lnTo>
                    <a:pt x="2085987" y="630821"/>
                  </a:lnTo>
                  <a:lnTo>
                    <a:pt x="0" y="857250"/>
                  </a:lnTo>
                  <a:lnTo>
                    <a:pt x="89484" y="857250"/>
                  </a:lnTo>
                  <a:lnTo>
                    <a:pt x="2087003" y="639940"/>
                  </a:lnTo>
                  <a:lnTo>
                    <a:pt x="2090661" y="672846"/>
                  </a:lnTo>
                  <a:lnTo>
                    <a:pt x="2099805" y="667004"/>
                  </a:lnTo>
                  <a:lnTo>
                    <a:pt x="2162289" y="627126"/>
                  </a:lnTo>
                  <a:close/>
                </a:path>
                <a:path w="2743834" h="857250">
                  <a:moveTo>
                    <a:pt x="2743428" y="0"/>
                  </a:moveTo>
                  <a:lnTo>
                    <a:pt x="2730995" y="0"/>
                  </a:lnTo>
                  <a:lnTo>
                    <a:pt x="2159241" y="624078"/>
                  </a:lnTo>
                  <a:lnTo>
                    <a:pt x="2166099" y="630174"/>
                  </a:lnTo>
                  <a:lnTo>
                    <a:pt x="2743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4839" y="291998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16509" y="2920746"/>
              <a:ext cx="3194050" cy="857250"/>
            </a:xfrm>
            <a:custGeom>
              <a:avLst/>
              <a:gdLst/>
              <a:ahLst/>
              <a:cxnLst/>
              <a:rect l="l" t="t" r="r" b="b"/>
              <a:pathLst>
                <a:path w="3194050" h="857250">
                  <a:moveTo>
                    <a:pt x="3193541" y="547115"/>
                  </a:moveTo>
                  <a:lnTo>
                    <a:pt x="3192688" y="504032"/>
                  </a:lnTo>
                  <a:lnTo>
                    <a:pt x="3190146" y="461297"/>
                  </a:lnTo>
                  <a:lnTo>
                    <a:pt x="3185940" y="418932"/>
                  </a:lnTo>
                  <a:lnTo>
                    <a:pt x="3180098" y="376959"/>
                  </a:lnTo>
                  <a:lnTo>
                    <a:pt x="3172646" y="335400"/>
                  </a:lnTo>
                  <a:lnTo>
                    <a:pt x="3163611" y="294275"/>
                  </a:lnTo>
                  <a:lnTo>
                    <a:pt x="3153017" y="253607"/>
                  </a:lnTo>
                  <a:lnTo>
                    <a:pt x="3140892" y="213417"/>
                  </a:lnTo>
                  <a:lnTo>
                    <a:pt x="3127262" y="173726"/>
                  </a:lnTo>
                  <a:lnTo>
                    <a:pt x="3112154" y="134556"/>
                  </a:lnTo>
                  <a:lnTo>
                    <a:pt x="3095593" y="95929"/>
                  </a:lnTo>
                  <a:lnTo>
                    <a:pt x="3077605" y="57866"/>
                  </a:lnTo>
                  <a:lnTo>
                    <a:pt x="3058218" y="20387"/>
                  </a:lnTo>
                  <a:lnTo>
                    <a:pt x="3046739" y="0"/>
                  </a:lnTo>
                  <a:lnTo>
                    <a:pt x="146817" y="0"/>
                  </a:lnTo>
                  <a:lnTo>
                    <a:pt x="115946" y="57866"/>
                  </a:lnTo>
                  <a:lnTo>
                    <a:pt x="97956" y="95929"/>
                  </a:lnTo>
                  <a:lnTo>
                    <a:pt x="81393" y="134556"/>
                  </a:lnTo>
                  <a:lnTo>
                    <a:pt x="66283" y="173726"/>
                  </a:lnTo>
                  <a:lnTo>
                    <a:pt x="52652" y="213417"/>
                  </a:lnTo>
                  <a:lnTo>
                    <a:pt x="40526" y="253607"/>
                  </a:lnTo>
                  <a:lnTo>
                    <a:pt x="29931" y="294275"/>
                  </a:lnTo>
                  <a:lnTo>
                    <a:pt x="20895" y="335400"/>
                  </a:lnTo>
                  <a:lnTo>
                    <a:pt x="13442" y="376959"/>
                  </a:lnTo>
                  <a:lnTo>
                    <a:pt x="7600" y="418932"/>
                  </a:lnTo>
                  <a:lnTo>
                    <a:pt x="3395" y="461297"/>
                  </a:lnTo>
                  <a:lnTo>
                    <a:pt x="853" y="504032"/>
                  </a:lnTo>
                  <a:lnTo>
                    <a:pt x="0" y="547105"/>
                  </a:lnTo>
                  <a:lnTo>
                    <a:pt x="853" y="590199"/>
                  </a:lnTo>
                  <a:lnTo>
                    <a:pt x="3395" y="632934"/>
                  </a:lnTo>
                  <a:lnTo>
                    <a:pt x="7600" y="675299"/>
                  </a:lnTo>
                  <a:lnTo>
                    <a:pt x="13442" y="717272"/>
                  </a:lnTo>
                  <a:lnTo>
                    <a:pt x="20895" y="758831"/>
                  </a:lnTo>
                  <a:lnTo>
                    <a:pt x="29931" y="799956"/>
                  </a:lnTo>
                  <a:lnTo>
                    <a:pt x="40526" y="840624"/>
                  </a:lnTo>
                  <a:lnTo>
                    <a:pt x="45542" y="857250"/>
                  </a:lnTo>
                  <a:lnTo>
                    <a:pt x="3148001" y="857250"/>
                  </a:lnTo>
                  <a:lnTo>
                    <a:pt x="3163611" y="799956"/>
                  </a:lnTo>
                  <a:lnTo>
                    <a:pt x="3172646" y="758831"/>
                  </a:lnTo>
                  <a:lnTo>
                    <a:pt x="3180098" y="717272"/>
                  </a:lnTo>
                  <a:lnTo>
                    <a:pt x="3185940" y="675299"/>
                  </a:lnTo>
                  <a:lnTo>
                    <a:pt x="3190146" y="632934"/>
                  </a:lnTo>
                  <a:lnTo>
                    <a:pt x="3192688" y="590199"/>
                  </a:lnTo>
                  <a:lnTo>
                    <a:pt x="3193541" y="547115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7365" y="2920746"/>
              <a:ext cx="3213735" cy="857250"/>
            </a:xfrm>
            <a:custGeom>
              <a:avLst/>
              <a:gdLst/>
              <a:ahLst/>
              <a:cxnLst/>
              <a:rect l="l" t="t" r="r" b="b"/>
              <a:pathLst>
                <a:path w="3213734" h="857250">
                  <a:moveTo>
                    <a:pt x="3213354" y="547877"/>
                  </a:moveTo>
                  <a:lnTo>
                    <a:pt x="3212495" y="504475"/>
                  </a:lnTo>
                  <a:lnTo>
                    <a:pt x="3209936" y="461426"/>
                  </a:lnTo>
                  <a:lnTo>
                    <a:pt x="3205704" y="418751"/>
                  </a:lnTo>
                  <a:lnTo>
                    <a:pt x="3199825" y="376471"/>
                  </a:lnTo>
                  <a:lnTo>
                    <a:pt x="3192325" y="334610"/>
                  </a:lnTo>
                  <a:lnTo>
                    <a:pt x="3183232" y="293187"/>
                  </a:lnTo>
                  <a:lnTo>
                    <a:pt x="3172571" y="252225"/>
                  </a:lnTo>
                  <a:lnTo>
                    <a:pt x="3160369" y="211745"/>
                  </a:lnTo>
                  <a:lnTo>
                    <a:pt x="3146652" y="171769"/>
                  </a:lnTo>
                  <a:lnTo>
                    <a:pt x="3131448" y="132319"/>
                  </a:lnTo>
                  <a:lnTo>
                    <a:pt x="3114781" y="93416"/>
                  </a:lnTo>
                  <a:lnTo>
                    <a:pt x="3096680" y="55082"/>
                  </a:lnTo>
                  <a:lnTo>
                    <a:pt x="3077170" y="17338"/>
                  </a:lnTo>
                  <a:lnTo>
                    <a:pt x="3067415" y="0"/>
                  </a:lnTo>
                </a:path>
                <a:path w="3213734" h="857250">
                  <a:moveTo>
                    <a:pt x="146282" y="0"/>
                  </a:moveTo>
                  <a:lnTo>
                    <a:pt x="117000" y="55082"/>
                  </a:lnTo>
                  <a:lnTo>
                    <a:pt x="98886" y="93416"/>
                  </a:lnTo>
                  <a:lnTo>
                    <a:pt x="82204" y="132319"/>
                  </a:lnTo>
                  <a:lnTo>
                    <a:pt x="66982" y="171769"/>
                  </a:lnTo>
                  <a:lnTo>
                    <a:pt x="53245" y="211745"/>
                  </a:lnTo>
                  <a:lnTo>
                    <a:pt x="41021" y="252225"/>
                  </a:lnTo>
                  <a:lnTo>
                    <a:pt x="30335" y="293187"/>
                  </a:lnTo>
                  <a:lnTo>
                    <a:pt x="21214" y="334610"/>
                  </a:lnTo>
                  <a:lnTo>
                    <a:pt x="13683" y="376471"/>
                  </a:lnTo>
                  <a:lnTo>
                    <a:pt x="7770" y="418751"/>
                  </a:lnTo>
                  <a:lnTo>
                    <a:pt x="3501" y="461426"/>
                  </a:lnTo>
                  <a:lnTo>
                    <a:pt x="902" y="504475"/>
                  </a:lnTo>
                  <a:lnTo>
                    <a:pt x="0" y="547877"/>
                  </a:lnTo>
                  <a:lnTo>
                    <a:pt x="858" y="591280"/>
                  </a:lnTo>
                  <a:lnTo>
                    <a:pt x="3417" y="634332"/>
                  </a:lnTo>
                  <a:lnTo>
                    <a:pt x="7649" y="677012"/>
                  </a:lnTo>
                  <a:lnTo>
                    <a:pt x="13529" y="719297"/>
                  </a:lnTo>
                  <a:lnTo>
                    <a:pt x="21028" y="761167"/>
                  </a:lnTo>
                  <a:lnTo>
                    <a:pt x="30122" y="802598"/>
                  </a:lnTo>
                  <a:lnTo>
                    <a:pt x="40784" y="843571"/>
                  </a:lnTo>
                  <a:lnTo>
                    <a:pt x="44907" y="857250"/>
                  </a:lnTo>
                </a:path>
                <a:path w="3213734" h="857250">
                  <a:moveTo>
                    <a:pt x="3168449" y="857250"/>
                  </a:moveTo>
                  <a:lnTo>
                    <a:pt x="3183232" y="802598"/>
                  </a:lnTo>
                  <a:lnTo>
                    <a:pt x="3192325" y="761167"/>
                  </a:lnTo>
                  <a:lnTo>
                    <a:pt x="3199825" y="719297"/>
                  </a:lnTo>
                  <a:lnTo>
                    <a:pt x="3205704" y="677012"/>
                  </a:lnTo>
                  <a:lnTo>
                    <a:pt x="3209936" y="634332"/>
                  </a:lnTo>
                  <a:lnTo>
                    <a:pt x="3212495" y="591280"/>
                  </a:lnTo>
                  <a:lnTo>
                    <a:pt x="3213354" y="547877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7099" y="2990850"/>
              <a:ext cx="924293" cy="7871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7099" y="2990850"/>
              <a:ext cx="924293" cy="78714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426337" y="2990850"/>
              <a:ext cx="920115" cy="787400"/>
            </a:xfrm>
            <a:custGeom>
              <a:avLst/>
              <a:gdLst/>
              <a:ahLst/>
              <a:cxnLst/>
              <a:rect l="l" t="t" r="r" b="b"/>
              <a:pathLst>
                <a:path w="920115" h="787400">
                  <a:moveTo>
                    <a:pt x="919733" y="479298"/>
                  </a:moveTo>
                  <a:lnTo>
                    <a:pt x="917361" y="430215"/>
                  </a:lnTo>
                  <a:lnTo>
                    <a:pt x="910398" y="382568"/>
                  </a:lnTo>
                  <a:lnTo>
                    <a:pt x="899074" y="336596"/>
                  </a:lnTo>
                  <a:lnTo>
                    <a:pt x="883622" y="292536"/>
                  </a:lnTo>
                  <a:lnTo>
                    <a:pt x="864272" y="250629"/>
                  </a:lnTo>
                  <a:lnTo>
                    <a:pt x="841255" y="211112"/>
                  </a:lnTo>
                  <a:lnTo>
                    <a:pt x="814802" y="174226"/>
                  </a:lnTo>
                  <a:lnTo>
                    <a:pt x="785145" y="140208"/>
                  </a:lnTo>
                  <a:lnTo>
                    <a:pt x="752514" y="109297"/>
                  </a:lnTo>
                  <a:lnTo>
                    <a:pt x="717141" y="81733"/>
                  </a:lnTo>
                  <a:lnTo>
                    <a:pt x="679256" y="57754"/>
                  </a:lnTo>
                  <a:lnTo>
                    <a:pt x="639091" y="37599"/>
                  </a:lnTo>
                  <a:lnTo>
                    <a:pt x="596877" y="21508"/>
                  </a:lnTo>
                  <a:lnTo>
                    <a:pt x="552844" y="9718"/>
                  </a:lnTo>
                  <a:lnTo>
                    <a:pt x="507224" y="2469"/>
                  </a:lnTo>
                  <a:lnTo>
                    <a:pt x="460247" y="0"/>
                  </a:lnTo>
                  <a:lnTo>
                    <a:pt x="413271" y="2469"/>
                  </a:lnTo>
                  <a:lnTo>
                    <a:pt x="367650" y="9718"/>
                  </a:lnTo>
                  <a:lnTo>
                    <a:pt x="323613" y="21508"/>
                  </a:lnTo>
                  <a:lnTo>
                    <a:pt x="281392" y="37599"/>
                  </a:lnTo>
                  <a:lnTo>
                    <a:pt x="241215" y="57754"/>
                  </a:lnTo>
                  <a:lnTo>
                    <a:pt x="203314" y="81733"/>
                  </a:lnTo>
                  <a:lnTo>
                    <a:pt x="167917" y="109297"/>
                  </a:lnTo>
                  <a:lnTo>
                    <a:pt x="135254" y="140208"/>
                  </a:lnTo>
                  <a:lnTo>
                    <a:pt x="105557" y="174226"/>
                  </a:lnTo>
                  <a:lnTo>
                    <a:pt x="79054" y="211112"/>
                  </a:lnTo>
                  <a:lnTo>
                    <a:pt x="55976" y="250629"/>
                  </a:lnTo>
                  <a:lnTo>
                    <a:pt x="36552" y="292536"/>
                  </a:lnTo>
                  <a:lnTo>
                    <a:pt x="21012" y="336596"/>
                  </a:lnTo>
                  <a:lnTo>
                    <a:pt x="9587" y="382568"/>
                  </a:lnTo>
                  <a:lnTo>
                    <a:pt x="2506" y="430215"/>
                  </a:lnTo>
                  <a:lnTo>
                    <a:pt x="0" y="479298"/>
                  </a:lnTo>
                  <a:lnTo>
                    <a:pt x="2372" y="528388"/>
                  </a:lnTo>
                  <a:lnTo>
                    <a:pt x="9337" y="576060"/>
                  </a:lnTo>
                  <a:lnTo>
                    <a:pt x="20664" y="622070"/>
                  </a:lnTo>
                  <a:lnTo>
                    <a:pt x="36123" y="666178"/>
                  </a:lnTo>
                  <a:lnTo>
                    <a:pt x="55484" y="708143"/>
                  </a:lnTo>
                  <a:lnTo>
                    <a:pt x="78518" y="747724"/>
                  </a:lnTo>
                  <a:lnTo>
                    <a:pt x="104994" y="784679"/>
                  </a:lnTo>
                  <a:lnTo>
                    <a:pt x="107142" y="787146"/>
                  </a:lnTo>
                </a:path>
                <a:path w="920115" h="787400">
                  <a:moveTo>
                    <a:pt x="812657" y="787146"/>
                  </a:moveTo>
                  <a:lnTo>
                    <a:pt x="841255" y="747724"/>
                  </a:lnTo>
                  <a:lnTo>
                    <a:pt x="864272" y="708143"/>
                  </a:lnTo>
                  <a:lnTo>
                    <a:pt x="883622" y="666178"/>
                  </a:lnTo>
                  <a:lnTo>
                    <a:pt x="899074" y="622070"/>
                  </a:lnTo>
                  <a:lnTo>
                    <a:pt x="910398" y="576060"/>
                  </a:lnTo>
                  <a:lnTo>
                    <a:pt x="917361" y="528388"/>
                  </a:lnTo>
                  <a:lnTo>
                    <a:pt x="919733" y="479298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18426" y="2936747"/>
              <a:ext cx="498347" cy="7056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710998" y="2930652"/>
              <a:ext cx="514984" cy="721360"/>
            </a:xfrm>
            <a:custGeom>
              <a:avLst/>
              <a:gdLst/>
              <a:ahLst/>
              <a:cxnLst/>
              <a:rect l="l" t="t" r="r" b="b"/>
              <a:pathLst>
                <a:path w="514984" h="721360">
                  <a:moveTo>
                    <a:pt x="171258" y="300990"/>
                  </a:moveTo>
                  <a:lnTo>
                    <a:pt x="110298" y="361950"/>
                  </a:lnTo>
                  <a:lnTo>
                    <a:pt x="73722" y="432053"/>
                  </a:lnTo>
                  <a:lnTo>
                    <a:pt x="70674" y="435102"/>
                  </a:lnTo>
                  <a:lnTo>
                    <a:pt x="40194" y="499109"/>
                  </a:lnTo>
                  <a:lnTo>
                    <a:pt x="26710" y="541995"/>
                  </a:lnTo>
                  <a:lnTo>
                    <a:pt x="10885" y="585716"/>
                  </a:lnTo>
                  <a:lnTo>
                    <a:pt x="0" y="630138"/>
                  </a:lnTo>
                  <a:lnTo>
                    <a:pt x="1332" y="675132"/>
                  </a:lnTo>
                  <a:lnTo>
                    <a:pt x="4380" y="687324"/>
                  </a:lnTo>
                  <a:lnTo>
                    <a:pt x="4380" y="690372"/>
                  </a:lnTo>
                  <a:lnTo>
                    <a:pt x="10476" y="702564"/>
                  </a:lnTo>
                  <a:lnTo>
                    <a:pt x="13524" y="705612"/>
                  </a:lnTo>
                  <a:lnTo>
                    <a:pt x="16572" y="708937"/>
                  </a:lnTo>
                  <a:lnTo>
                    <a:pt x="16572" y="656844"/>
                  </a:lnTo>
                  <a:lnTo>
                    <a:pt x="21906" y="614172"/>
                  </a:lnTo>
                  <a:lnTo>
                    <a:pt x="37146" y="563118"/>
                  </a:lnTo>
                  <a:lnTo>
                    <a:pt x="58482" y="502158"/>
                  </a:lnTo>
                  <a:lnTo>
                    <a:pt x="88962" y="438150"/>
                  </a:lnTo>
                  <a:lnTo>
                    <a:pt x="125538" y="371094"/>
                  </a:lnTo>
                  <a:lnTo>
                    <a:pt x="171258" y="300990"/>
                  </a:lnTo>
                  <a:close/>
                </a:path>
                <a:path w="514984" h="721360">
                  <a:moveTo>
                    <a:pt x="496632" y="160781"/>
                  </a:moveTo>
                  <a:lnTo>
                    <a:pt x="496632" y="63245"/>
                  </a:lnTo>
                  <a:lnTo>
                    <a:pt x="493584" y="105917"/>
                  </a:lnTo>
                  <a:lnTo>
                    <a:pt x="478344" y="157734"/>
                  </a:lnTo>
                  <a:lnTo>
                    <a:pt x="426528" y="279653"/>
                  </a:lnTo>
                  <a:lnTo>
                    <a:pt x="344994" y="419862"/>
                  </a:lnTo>
                  <a:lnTo>
                    <a:pt x="296226" y="486917"/>
                  </a:lnTo>
                  <a:lnTo>
                    <a:pt x="247458" y="547878"/>
                  </a:lnTo>
                  <a:lnTo>
                    <a:pt x="198690" y="598932"/>
                  </a:lnTo>
                  <a:lnTo>
                    <a:pt x="156018" y="641604"/>
                  </a:lnTo>
                  <a:lnTo>
                    <a:pt x="113346" y="675132"/>
                  </a:lnTo>
                  <a:lnTo>
                    <a:pt x="79818" y="693420"/>
                  </a:lnTo>
                  <a:lnTo>
                    <a:pt x="49338" y="702564"/>
                  </a:lnTo>
                  <a:lnTo>
                    <a:pt x="37146" y="702564"/>
                  </a:lnTo>
                  <a:lnTo>
                    <a:pt x="31050" y="699516"/>
                  </a:lnTo>
                  <a:lnTo>
                    <a:pt x="24954" y="693420"/>
                  </a:lnTo>
                  <a:lnTo>
                    <a:pt x="21906" y="684276"/>
                  </a:lnTo>
                  <a:lnTo>
                    <a:pt x="19620" y="672084"/>
                  </a:lnTo>
                  <a:lnTo>
                    <a:pt x="16572" y="656844"/>
                  </a:lnTo>
                  <a:lnTo>
                    <a:pt x="16572" y="708937"/>
                  </a:lnTo>
                  <a:lnTo>
                    <a:pt x="21906" y="714756"/>
                  </a:lnTo>
                  <a:lnTo>
                    <a:pt x="31050" y="717804"/>
                  </a:lnTo>
                  <a:lnTo>
                    <a:pt x="34098" y="720852"/>
                  </a:lnTo>
                  <a:lnTo>
                    <a:pt x="52386" y="720852"/>
                  </a:lnTo>
                  <a:lnTo>
                    <a:pt x="64578" y="717804"/>
                  </a:lnTo>
                  <a:lnTo>
                    <a:pt x="82866" y="711708"/>
                  </a:lnTo>
                  <a:lnTo>
                    <a:pt x="85914" y="711708"/>
                  </a:lnTo>
                  <a:lnTo>
                    <a:pt x="122490" y="690372"/>
                  </a:lnTo>
                  <a:lnTo>
                    <a:pt x="165162" y="656844"/>
                  </a:lnTo>
                  <a:lnTo>
                    <a:pt x="213930" y="608076"/>
                  </a:lnTo>
                  <a:lnTo>
                    <a:pt x="262698" y="557022"/>
                  </a:lnTo>
                  <a:lnTo>
                    <a:pt x="311466" y="496062"/>
                  </a:lnTo>
                  <a:lnTo>
                    <a:pt x="360234" y="429006"/>
                  </a:lnTo>
                  <a:lnTo>
                    <a:pt x="441768" y="288798"/>
                  </a:lnTo>
                  <a:lnTo>
                    <a:pt x="441768" y="285750"/>
                  </a:lnTo>
                  <a:lnTo>
                    <a:pt x="472248" y="218694"/>
                  </a:lnTo>
                  <a:lnTo>
                    <a:pt x="496632" y="160781"/>
                  </a:lnTo>
                  <a:close/>
                </a:path>
                <a:path w="514984" h="721360">
                  <a:moveTo>
                    <a:pt x="514920" y="66293"/>
                  </a:moveTo>
                  <a:lnTo>
                    <a:pt x="514920" y="44957"/>
                  </a:lnTo>
                  <a:lnTo>
                    <a:pt x="511872" y="30479"/>
                  </a:lnTo>
                  <a:lnTo>
                    <a:pt x="508824" y="27431"/>
                  </a:lnTo>
                  <a:lnTo>
                    <a:pt x="505776" y="15239"/>
                  </a:lnTo>
                  <a:lnTo>
                    <a:pt x="502728" y="12191"/>
                  </a:lnTo>
                  <a:lnTo>
                    <a:pt x="493584" y="6095"/>
                  </a:lnTo>
                  <a:lnTo>
                    <a:pt x="481392" y="0"/>
                  </a:lnTo>
                  <a:lnTo>
                    <a:pt x="447864" y="0"/>
                  </a:lnTo>
                  <a:lnTo>
                    <a:pt x="407535" y="21236"/>
                  </a:lnTo>
                  <a:lnTo>
                    <a:pt x="368662" y="48551"/>
                  </a:lnTo>
                  <a:lnTo>
                    <a:pt x="331492" y="80473"/>
                  </a:lnTo>
                  <a:lnTo>
                    <a:pt x="296226" y="115583"/>
                  </a:lnTo>
                  <a:lnTo>
                    <a:pt x="263250" y="152251"/>
                  </a:lnTo>
                  <a:lnTo>
                    <a:pt x="232672" y="189161"/>
                  </a:lnTo>
                  <a:lnTo>
                    <a:pt x="204786" y="224790"/>
                  </a:lnTo>
                  <a:lnTo>
                    <a:pt x="156018" y="291846"/>
                  </a:lnTo>
                  <a:lnTo>
                    <a:pt x="110298" y="361950"/>
                  </a:lnTo>
                  <a:lnTo>
                    <a:pt x="171258" y="300990"/>
                  </a:lnTo>
                  <a:lnTo>
                    <a:pt x="220026" y="233934"/>
                  </a:lnTo>
                  <a:lnTo>
                    <a:pt x="268794" y="172974"/>
                  </a:lnTo>
                  <a:lnTo>
                    <a:pt x="305334" y="130874"/>
                  </a:lnTo>
                  <a:lnTo>
                    <a:pt x="345584" y="91178"/>
                  </a:lnTo>
                  <a:lnTo>
                    <a:pt x="389159" y="55232"/>
                  </a:lnTo>
                  <a:lnTo>
                    <a:pt x="435672" y="24384"/>
                  </a:lnTo>
                  <a:lnTo>
                    <a:pt x="450912" y="18288"/>
                  </a:lnTo>
                  <a:lnTo>
                    <a:pt x="466152" y="18288"/>
                  </a:lnTo>
                  <a:lnTo>
                    <a:pt x="481292" y="19657"/>
                  </a:lnTo>
                  <a:lnTo>
                    <a:pt x="489607" y="24207"/>
                  </a:lnTo>
                  <a:lnTo>
                    <a:pt x="493814" y="33227"/>
                  </a:lnTo>
                  <a:lnTo>
                    <a:pt x="496632" y="48005"/>
                  </a:lnTo>
                  <a:lnTo>
                    <a:pt x="496632" y="160781"/>
                  </a:lnTo>
                  <a:lnTo>
                    <a:pt x="511872" y="108965"/>
                  </a:lnTo>
                  <a:lnTo>
                    <a:pt x="514920" y="66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21249" y="2920745"/>
              <a:ext cx="291778" cy="758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17200" y="2911620"/>
              <a:ext cx="134073" cy="883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39975" y="2911621"/>
              <a:ext cx="1015745" cy="87549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418467" y="2920758"/>
              <a:ext cx="2545080" cy="857250"/>
            </a:xfrm>
            <a:custGeom>
              <a:avLst/>
              <a:gdLst/>
              <a:ahLst/>
              <a:cxnLst/>
              <a:rect l="l" t="t" r="r" b="b"/>
              <a:pathLst>
                <a:path w="2545079" h="857250">
                  <a:moveTo>
                    <a:pt x="1199997" y="857250"/>
                  </a:moveTo>
                  <a:lnTo>
                    <a:pt x="621792" y="539496"/>
                  </a:lnTo>
                  <a:lnTo>
                    <a:pt x="617220" y="547878"/>
                  </a:lnTo>
                  <a:lnTo>
                    <a:pt x="1180172" y="857250"/>
                  </a:lnTo>
                  <a:lnTo>
                    <a:pt x="1199997" y="857250"/>
                  </a:lnTo>
                  <a:close/>
                </a:path>
                <a:path w="2545079" h="857250">
                  <a:moveTo>
                    <a:pt x="1486496" y="0"/>
                  </a:moveTo>
                  <a:lnTo>
                    <a:pt x="1397012" y="0"/>
                  </a:lnTo>
                  <a:lnTo>
                    <a:pt x="0" y="151638"/>
                  </a:lnTo>
                  <a:lnTo>
                    <a:pt x="1524" y="161544"/>
                  </a:lnTo>
                  <a:lnTo>
                    <a:pt x="1486496" y="0"/>
                  </a:lnTo>
                  <a:close/>
                </a:path>
                <a:path w="2545079" h="857250">
                  <a:moveTo>
                    <a:pt x="2544483" y="857250"/>
                  </a:moveTo>
                  <a:lnTo>
                    <a:pt x="2401062" y="771144"/>
                  </a:lnTo>
                  <a:lnTo>
                    <a:pt x="2398598" y="775665"/>
                  </a:lnTo>
                  <a:lnTo>
                    <a:pt x="2318004" y="749808"/>
                  </a:lnTo>
                  <a:lnTo>
                    <a:pt x="2322957" y="782218"/>
                  </a:lnTo>
                  <a:lnTo>
                    <a:pt x="1836051" y="857250"/>
                  </a:lnTo>
                  <a:lnTo>
                    <a:pt x="1900758" y="857250"/>
                  </a:lnTo>
                  <a:lnTo>
                    <a:pt x="2324481" y="792124"/>
                  </a:lnTo>
                  <a:lnTo>
                    <a:pt x="2329434" y="824484"/>
                  </a:lnTo>
                  <a:lnTo>
                    <a:pt x="2337054" y="819124"/>
                  </a:lnTo>
                  <a:lnTo>
                    <a:pt x="2398433" y="775957"/>
                  </a:lnTo>
                  <a:lnTo>
                    <a:pt x="2396490" y="779526"/>
                  </a:lnTo>
                  <a:lnTo>
                    <a:pt x="2526042" y="857250"/>
                  </a:lnTo>
                  <a:lnTo>
                    <a:pt x="2544483" y="857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839" y="377723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62052" y="3777995"/>
              <a:ext cx="3149600" cy="857250"/>
            </a:xfrm>
            <a:custGeom>
              <a:avLst/>
              <a:gdLst/>
              <a:ahLst/>
              <a:cxnLst/>
              <a:rect l="l" t="t" r="r" b="b"/>
              <a:pathLst>
                <a:path w="3149600" h="857250">
                  <a:moveTo>
                    <a:pt x="3102459" y="0"/>
                  </a:moveTo>
                  <a:lnTo>
                    <a:pt x="0" y="0"/>
                  </a:lnTo>
                  <a:lnTo>
                    <a:pt x="7109" y="23564"/>
                  </a:lnTo>
                  <a:lnTo>
                    <a:pt x="20740" y="63255"/>
                  </a:lnTo>
                  <a:lnTo>
                    <a:pt x="35851" y="102424"/>
                  </a:lnTo>
                  <a:lnTo>
                    <a:pt x="52414" y="141052"/>
                  </a:lnTo>
                  <a:lnTo>
                    <a:pt x="70403" y="179115"/>
                  </a:lnTo>
                  <a:lnTo>
                    <a:pt x="89793" y="216593"/>
                  </a:lnTo>
                  <a:lnTo>
                    <a:pt x="110557" y="253465"/>
                  </a:lnTo>
                  <a:lnTo>
                    <a:pt x="132669" y="289707"/>
                  </a:lnTo>
                  <a:lnTo>
                    <a:pt x="156102" y="325300"/>
                  </a:lnTo>
                  <a:lnTo>
                    <a:pt x="180830" y="360221"/>
                  </a:lnTo>
                  <a:lnTo>
                    <a:pt x="206828" y="394450"/>
                  </a:lnTo>
                  <a:lnTo>
                    <a:pt x="234068" y="427963"/>
                  </a:lnTo>
                  <a:lnTo>
                    <a:pt x="262524" y="460741"/>
                  </a:lnTo>
                  <a:lnTo>
                    <a:pt x="292171" y="492762"/>
                  </a:lnTo>
                  <a:lnTo>
                    <a:pt x="322982" y="524003"/>
                  </a:lnTo>
                  <a:lnTo>
                    <a:pt x="354930" y="554444"/>
                  </a:lnTo>
                  <a:lnTo>
                    <a:pt x="387990" y="584063"/>
                  </a:lnTo>
                  <a:lnTo>
                    <a:pt x="422134" y="612838"/>
                  </a:lnTo>
                  <a:lnTo>
                    <a:pt x="457338" y="640748"/>
                  </a:lnTo>
                  <a:lnTo>
                    <a:pt x="493574" y="667772"/>
                  </a:lnTo>
                  <a:lnTo>
                    <a:pt x="530817" y="693888"/>
                  </a:lnTo>
                  <a:lnTo>
                    <a:pt x="569040" y="719074"/>
                  </a:lnTo>
                  <a:lnTo>
                    <a:pt x="608216" y="743309"/>
                  </a:lnTo>
                  <a:lnTo>
                    <a:pt x="648320" y="766572"/>
                  </a:lnTo>
                  <a:lnTo>
                    <a:pt x="689326" y="788840"/>
                  </a:lnTo>
                  <a:lnTo>
                    <a:pt x="731206" y="810093"/>
                  </a:lnTo>
                  <a:lnTo>
                    <a:pt x="773936" y="830309"/>
                  </a:lnTo>
                  <a:lnTo>
                    <a:pt x="817487" y="849466"/>
                  </a:lnTo>
                  <a:lnTo>
                    <a:pt x="836581" y="857250"/>
                  </a:lnTo>
                  <a:lnTo>
                    <a:pt x="3102459" y="0"/>
                  </a:lnTo>
                  <a:close/>
                </a:path>
                <a:path w="3149600" h="857250">
                  <a:moveTo>
                    <a:pt x="3149523" y="857250"/>
                  </a:moveTo>
                  <a:lnTo>
                    <a:pt x="3149523" y="0"/>
                  </a:lnTo>
                  <a:lnTo>
                    <a:pt x="3102459" y="0"/>
                  </a:lnTo>
                  <a:lnTo>
                    <a:pt x="3095350" y="23564"/>
                  </a:lnTo>
                  <a:lnTo>
                    <a:pt x="3081720" y="63255"/>
                  </a:lnTo>
                  <a:lnTo>
                    <a:pt x="3066611" y="102424"/>
                  </a:lnTo>
                  <a:lnTo>
                    <a:pt x="3050050" y="141052"/>
                  </a:lnTo>
                  <a:lnTo>
                    <a:pt x="3032063" y="179115"/>
                  </a:lnTo>
                  <a:lnTo>
                    <a:pt x="3012676" y="216593"/>
                  </a:lnTo>
                  <a:lnTo>
                    <a:pt x="2991915" y="253465"/>
                  </a:lnTo>
                  <a:lnTo>
                    <a:pt x="2969807" y="289707"/>
                  </a:lnTo>
                  <a:lnTo>
                    <a:pt x="2946379" y="325300"/>
                  </a:lnTo>
                  <a:lnTo>
                    <a:pt x="2921655" y="360221"/>
                  </a:lnTo>
                  <a:lnTo>
                    <a:pt x="2895664" y="394450"/>
                  </a:lnTo>
                  <a:lnTo>
                    <a:pt x="2868430" y="427963"/>
                  </a:lnTo>
                  <a:lnTo>
                    <a:pt x="2839980" y="460741"/>
                  </a:lnTo>
                  <a:lnTo>
                    <a:pt x="2810341" y="492762"/>
                  </a:lnTo>
                  <a:lnTo>
                    <a:pt x="2779539" y="524003"/>
                  </a:lnTo>
                  <a:lnTo>
                    <a:pt x="2747600" y="554444"/>
                  </a:lnTo>
                  <a:lnTo>
                    <a:pt x="2714550" y="584063"/>
                  </a:lnTo>
                  <a:lnTo>
                    <a:pt x="2680417" y="612838"/>
                  </a:lnTo>
                  <a:lnTo>
                    <a:pt x="2645225" y="640748"/>
                  </a:lnTo>
                  <a:lnTo>
                    <a:pt x="2609001" y="667772"/>
                  </a:lnTo>
                  <a:lnTo>
                    <a:pt x="2571773" y="693888"/>
                  </a:lnTo>
                  <a:lnTo>
                    <a:pt x="2533565" y="719074"/>
                  </a:lnTo>
                  <a:lnTo>
                    <a:pt x="2494404" y="743309"/>
                  </a:lnTo>
                  <a:lnTo>
                    <a:pt x="2454317" y="766572"/>
                  </a:lnTo>
                  <a:lnTo>
                    <a:pt x="2413330" y="788840"/>
                  </a:lnTo>
                  <a:lnTo>
                    <a:pt x="2371468" y="810093"/>
                  </a:lnTo>
                  <a:lnTo>
                    <a:pt x="2328760" y="830309"/>
                  </a:lnTo>
                  <a:lnTo>
                    <a:pt x="2285230" y="849466"/>
                  </a:lnTo>
                  <a:lnTo>
                    <a:pt x="2266146" y="857249"/>
                  </a:lnTo>
                  <a:lnTo>
                    <a:pt x="3149523" y="85725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272" y="3777996"/>
              <a:ext cx="3123565" cy="857250"/>
            </a:xfrm>
            <a:custGeom>
              <a:avLst/>
              <a:gdLst/>
              <a:ahLst/>
              <a:cxnLst/>
              <a:rect l="l" t="t" r="r" b="b"/>
              <a:pathLst>
                <a:path w="3123565" h="857250">
                  <a:moveTo>
                    <a:pt x="0" y="0"/>
                  </a:moveTo>
                  <a:lnTo>
                    <a:pt x="21798" y="66801"/>
                  </a:lnTo>
                  <a:lnTo>
                    <a:pt x="37004" y="106265"/>
                  </a:lnTo>
                  <a:lnTo>
                    <a:pt x="53672" y="145183"/>
                  </a:lnTo>
                  <a:lnTo>
                    <a:pt x="71776" y="183534"/>
                  </a:lnTo>
                  <a:lnTo>
                    <a:pt x="91289" y="221294"/>
                  </a:lnTo>
                  <a:lnTo>
                    <a:pt x="112184" y="258444"/>
                  </a:lnTo>
                  <a:lnTo>
                    <a:pt x="134436" y="294961"/>
                  </a:lnTo>
                  <a:lnTo>
                    <a:pt x="158017" y="330824"/>
                  </a:lnTo>
                  <a:lnTo>
                    <a:pt x="182902" y="366010"/>
                  </a:lnTo>
                  <a:lnTo>
                    <a:pt x="209063" y="400498"/>
                  </a:lnTo>
                  <a:lnTo>
                    <a:pt x="236475" y="434267"/>
                  </a:lnTo>
                  <a:lnTo>
                    <a:pt x="265110" y="467294"/>
                  </a:lnTo>
                  <a:lnTo>
                    <a:pt x="294944" y="499559"/>
                  </a:lnTo>
                  <a:lnTo>
                    <a:pt x="325948" y="531039"/>
                  </a:lnTo>
                  <a:lnTo>
                    <a:pt x="358097" y="561712"/>
                  </a:lnTo>
                  <a:lnTo>
                    <a:pt x="391364" y="591558"/>
                  </a:lnTo>
                  <a:lnTo>
                    <a:pt x="425723" y="620553"/>
                  </a:lnTo>
                  <a:lnTo>
                    <a:pt x="461147" y="648677"/>
                  </a:lnTo>
                  <a:lnTo>
                    <a:pt x="497609" y="675909"/>
                  </a:lnTo>
                  <a:lnTo>
                    <a:pt x="535085" y="702225"/>
                  </a:lnTo>
                  <a:lnTo>
                    <a:pt x="573546" y="727605"/>
                  </a:lnTo>
                  <a:lnTo>
                    <a:pt x="612967" y="752026"/>
                  </a:lnTo>
                  <a:lnTo>
                    <a:pt x="653320" y="775468"/>
                  </a:lnTo>
                  <a:lnTo>
                    <a:pt x="694581" y="797908"/>
                  </a:lnTo>
                  <a:lnTo>
                    <a:pt x="736721" y="819325"/>
                  </a:lnTo>
                  <a:lnTo>
                    <a:pt x="779715" y="839697"/>
                  </a:lnTo>
                  <a:lnTo>
                    <a:pt x="819557" y="857250"/>
                  </a:lnTo>
                </a:path>
                <a:path w="3123565" h="857250">
                  <a:moveTo>
                    <a:pt x="2304241" y="857249"/>
                  </a:moveTo>
                  <a:lnTo>
                    <a:pt x="2344063" y="839697"/>
                  </a:lnTo>
                  <a:lnTo>
                    <a:pt x="2387037" y="819325"/>
                  </a:lnTo>
                  <a:lnTo>
                    <a:pt x="2429158" y="797908"/>
                  </a:lnTo>
                  <a:lnTo>
                    <a:pt x="2470400" y="775468"/>
                  </a:lnTo>
                  <a:lnTo>
                    <a:pt x="2510737" y="752026"/>
                  </a:lnTo>
                  <a:lnTo>
                    <a:pt x="2550141" y="727605"/>
                  </a:lnTo>
                  <a:lnTo>
                    <a:pt x="2588588" y="702225"/>
                  </a:lnTo>
                  <a:lnTo>
                    <a:pt x="2626049" y="675909"/>
                  </a:lnTo>
                  <a:lnTo>
                    <a:pt x="2662499" y="648677"/>
                  </a:lnTo>
                  <a:lnTo>
                    <a:pt x="2697911" y="620553"/>
                  </a:lnTo>
                  <a:lnTo>
                    <a:pt x="2732259" y="591558"/>
                  </a:lnTo>
                  <a:lnTo>
                    <a:pt x="2765516" y="561712"/>
                  </a:lnTo>
                  <a:lnTo>
                    <a:pt x="2797656" y="531039"/>
                  </a:lnTo>
                  <a:lnTo>
                    <a:pt x="2828651" y="499559"/>
                  </a:lnTo>
                  <a:lnTo>
                    <a:pt x="2858477" y="467294"/>
                  </a:lnTo>
                  <a:lnTo>
                    <a:pt x="2887106" y="434267"/>
                  </a:lnTo>
                  <a:lnTo>
                    <a:pt x="2914511" y="400498"/>
                  </a:lnTo>
                  <a:lnTo>
                    <a:pt x="2940667" y="366010"/>
                  </a:lnTo>
                  <a:lnTo>
                    <a:pt x="2965546" y="330824"/>
                  </a:lnTo>
                  <a:lnTo>
                    <a:pt x="2989123" y="294961"/>
                  </a:lnTo>
                  <a:lnTo>
                    <a:pt x="3011371" y="258444"/>
                  </a:lnTo>
                  <a:lnTo>
                    <a:pt x="3032263" y="221294"/>
                  </a:lnTo>
                  <a:lnTo>
                    <a:pt x="3051773" y="183534"/>
                  </a:lnTo>
                  <a:lnTo>
                    <a:pt x="3069874" y="145183"/>
                  </a:lnTo>
                  <a:lnTo>
                    <a:pt x="3086540" y="106265"/>
                  </a:lnTo>
                  <a:lnTo>
                    <a:pt x="3101745" y="66801"/>
                  </a:lnTo>
                  <a:lnTo>
                    <a:pt x="3115462" y="26812"/>
                  </a:lnTo>
                  <a:lnTo>
                    <a:pt x="3123542" y="0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27099" y="3777995"/>
              <a:ext cx="924293" cy="1783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27099" y="3777995"/>
              <a:ext cx="924293" cy="17830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533480" y="3777996"/>
              <a:ext cx="706120" cy="172720"/>
            </a:xfrm>
            <a:custGeom>
              <a:avLst/>
              <a:gdLst/>
              <a:ahLst/>
              <a:cxnLst/>
              <a:rect l="l" t="t" r="r" b="b"/>
              <a:pathLst>
                <a:path w="706120" h="172720">
                  <a:moveTo>
                    <a:pt x="0" y="0"/>
                  </a:moveTo>
                  <a:lnTo>
                    <a:pt x="27540" y="31622"/>
                  </a:lnTo>
                  <a:lnTo>
                    <a:pt x="60211" y="62604"/>
                  </a:lnTo>
                  <a:lnTo>
                    <a:pt x="95635" y="90237"/>
                  </a:lnTo>
                  <a:lnTo>
                    <a:pt x="133581" y="114280"/>
                  </a:lnTo>
                  <a:lnTo>
                    <a:pt x="173820" y="134492"/>
                  </a:lnTo>
                  <a:lnTo>
                    <a:pt x="216122" y="150633"/>
                  </a:lnTo>
                  <a:lnTo>
                    <a:pt x="260257" y="162460"/>
                  </a:lnTo>
                  <a:lnTo>
                    <a:pt x="305994" y="169733"/>
                  </a:lnTo>
                  <a:lnTo>
                    <a:pt x="353105" y="172211"/>
                  </a:lnTo>
                  <a:lnTo>
                    <a:pt x="400081" y="169733"/>
                  </a:lnTo>
                  <a:lnTo>
                    <a:pt x="445701" y="162460"/>
                  </a:lnTo>
                  <a:lnTo>
                    <a:pt x="489734" y="150633"/>
                  </a:lnTo>
                  <a:lnTo>
                    <a:pt x="531949" y="134492"/>
                  </a:lnTo>
                  <a:lnTo>
                    <a:pt x="572114" y="114280"/>
                  </a:lnTo>
                  <a:lnTo>
                    <a:pt x="609998" y="90237"/>
                  </a:lnTo>
                  <a:lnTo>
                    <a:pt x="645372" y="62604"/>
                  </a:lnTo>
                  <a:lnTo>
                    <a:pt x="678003" y="31622"/>
                  </a:lnTo>
                  <a:lnTo>
                    <a:pt x="705514" y="0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01535" y="4171950"/>
              <a:ext cx="790956" cy="26822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192391" y="4162805"/>
              <a:ext cx="809625" cy="287020"/>
            </a:xfrm>
            <a:custGeom>
              <a:avLst/>
              <a:gdLst/>
              <a:ahLst/>
              <a:cxnLst/>
              <a:rect l="l" t="t" r="r" b="b"/>
              <a:pathLst>
                <a:path w="809625" h="287020">
                  <a:moveTo>
                    <a:pt x="6096" y="103632"/>
                  </a:moveTo>
                  <a:lnTo>
                    <a:pt x="6096" y="64008"/>
                  </a:lnTo>
                  <a:lnTo>
                    <a:pt x="0" y="76200"/>
                  </a:lnTo>
                  <a:lnTo>
                    <a:pt x="0" y="91440"/>
                  </a:lnTo>
                  <a:lnTo>
                    <a:pt x="6096" y="103632"/>
                  </a:lnTo>
                  <a:close/>
                </a:path>
                <a:path w="809625" h="287020">
                  <a:moveTo>
                    <a:pt x="422910" y="36576"/>
                  </a:moveTo>
                  <a:lnTo>
                    <a:pt x="347472" y="6096"/>
                  </a:lnTo>
                  <a:lnTo>
                    <a:pt x="271272" y="0"/>
                  </a:lnTo>
                  <a:lnTo>
                    <a:pt x="198120" y="0"/>
                  </a:lnTo>
                  <a:lnTo>
                    <a:pt x="137160" y="6096"/>
                  </a:lnTo>
                  <a:lnTo>
                    <a:pt x="85344" y="15240"/>
                  </a:lnTo>
                  <a:lnTo>
                    <a:pt x="45720" y="27432"/>
                  </a:lnTo>
                  <a:lnTo>
                    <a:pt x="42672" y="30480"/>
                  </a:lnTo>
                  <a:lnTo>
                    <a:pt x="27432" y="36576"/>
                  </a:lnTo>
                  <a:lnTo>
                    <a:pt x="18278" y="48777"/>
                  </a:lnTo>
                  <a:lnTo>
                    <a:pt x="6096" y="60960"/>
                  </a:lnTo>
                  <a:lnTo>
                    <a:pt x="6096" y="106680"/>
                  </a:lnTo>
                  <a:lnTo>
                    <a:pt x="18278" y="122922"/>
                  </a:lnTo>
                  <a:lnTo>
                    <a:pt x="18288" y="83868"/>
                  </a:lnTo>
                  <a:lnTo>
                    <a:pt x="21173" y="70242"/>
                  </a:lnTo>
                  <a:lnTo>
                    <a:pt x="74435" y="36634"/>
                  </a:lnTo>
                  <a:lnTo>
                    <a:pt x="152115" y="22861"/>
                  </a:lnTo>
                  <a:lnTo>
                    <a:pt x="205115" y="19301"/>
                  </a:lnTo>
                  <a:lnTo>
                    <a:pt x="268224" y="18288"/>
                  </a:lnTo>
                  <a:lnTo>
                    <a:pt x="344424" y="24384"/>
                  </a:lnTo>
                  <a:lnTo>
                    <a:pt x="422910" y="36576"/>
                  </a:lnTo>
                  <a:close/>
                </a:path>
                <a:path w="809625" h="287020">
                  <a:moveTo>
                    <a:pt x="790956" y="243078"/>
                  </a:moveTo>
                  <a:lnTo>
                    <a:pt x="790956" y="210312"/>
                  </a:lnTo>
                  <a:lnTo>
                    <a:pt x="787908" y="219456"/>
                  </a:lnTo>
                  <a:lnTo>
                    <a:pt x="755235" y="245450"/>
                  </a:lnTo>
                  <a:lnTo>
                    <a:pt x="702461" y="260308"/>
                  </a:lnTo>
                  <a:lnTo>
                    <a:pt x="641715" y="267046"/>
                  </a:lnTo>
                  <a:lnTo>
                    <a:pt x="585128" y="268679"/>
                  </a:lnTo>
                  <a:lnTo>
                    <a:pt x="544830" y="268224"/>
                  </a:lnTo>
                  <a:lnTo>
                    <a:pt x="468630" y="262128"/>
                  </a:lnTo>
                  <a:lnTo>
                    <a:pt x="389382" y="249936"/>
                  </a:lnTo>
                  <a:lnTo>
                    <a:pt x="310896" y="234696"/>
                  </a:lnTo>
                  <a:lnTo>
                    <a:pt x="268927" y="225465"/>
                  </a:lnTo>
                  <a:lnTo>
                    <a:pt x="228524" y="214602"/>
                  </a:lnTo>
                  <a:lnTo>
                    <a:pt x="190189" y="202352"/>
                  </a:lnTo>
                  <a:lnTo>
                    <a:pt x="154425" y="188961"/>
                  </a:lnTo>
                  <a:lnTo>
                    <a:pt x="92620" y="159738"/>
                  </a:lnTo>
                  <a:lnTo>
                    <a:pt x="47129" y="128900"/>
                  </a:lnTo>
                  <a:lnTo>
                    <a:pt x="21973" y="98412"/>
                  </a:lnTo>
                  <a:lnTo>
                    <a:pt x="18278" y="83915"/>
                  </a:lnTo>
                  <a:lnTo>
                    <a:pt x="18288" y="122936"/>
                  </a:lnTo>
                  <a:lnTo>
                    <a:pt x="60960" y="161544"/>
                  </a:lnTo>
                  <a:lnTo>
                    <a:pt x="106680" y="185928"/>
                  </a:lnTo>
                  <a:lnTo>
                    <a:pt x="109728" y="188976"/>
                  </a:lnTo>
                  <a:lnTo>
                    <a:pt x="167640" y="213360"/>
                  </a:lnTo>
                  <a:lnTo>
                    <a:pt x="231648" y="234696"/>
                  </a:lnTo>
                  <a:lnTo>
                    <a:pt x="307848" y="252984"/>
                  </a:lnTo>
                  <a:lnTo>
                    <a:pt x="386334" y="268224"/>
                  </a:lnTo>
                  <a:lnTo>
                    <a:pt x="465582" y="280416"/>
                  </a:lnTo>
                  <a:lnTo>
                    <a:pt x="541782" y="286512"/>
                  </a:lnTo>
                  <a:lnTo>
                    <a:pt x="611886" y="286512"/>
                  </a:lnTo>
                  <a:lnTo>
                    <a:pt x="672846" y="283464"/>
                  </a:lnTo>
                  <a:lnTo>
                    <a:pt x="724662" y="274320"/>
                  </a:lnTo>
                  <a:lnTo>
                    <a:pt x="745998" y="268224"/>
                  </a:lnTo>
                  <a:lnTo>
                    <a:pt x="763524" y="259080"/>
                  </a:lnTo>
                  <a:lnTo>
                    <a:pt x="766572" y="259080"/>
                  </a:lnTo>
                  <a:lnTo>
                    <a:pt x="781812" y="249936"/>
                  </a:lnTo>
                  <a:lnTo>
                    <a:pt x="790956" y="243078"/>
                  </a:lnTo>
                  <a:close/>
                </a:path>
                <a:path w="809625" h="287020">
                  <a:moveTo>
                    <a:pt x="809244" y="213360"/>
                  </a:moveTo>
                  <a:lnTo>
                    <a:pt x="809244" y="198120"/>
                  </a:lnTo>
                  <a:lnTo>
                    <a:pt x="793151" y="164308"/>
                  </a:lnTo>
                  <a:lnTo>
                    <a:pt x="756764" y="132613"/>
                  </a:lnTo>
                  <a:lnTo>
                    <a:pt x="708588" y="104427"/>
                  </a:lnTo>
                  <a:lnTo>
                    <a:pt x="657126" y="81144"/>
                  </a:lnTo>
                  <a:lnTo>
                    <a:pt x="610881" y="64158"/>
                  </a:lnTo>
                  <a:lnTo>
                    <a:pt x="578358" y="54864"/>
                  </a:lnTo>
                  <a:lnTo>
                    <a:pt x="505206" y="33528"/>
                  </a:lnTo>
                  <a:lnTo>
                    <a:pt x="425958" y="18288"/>
                  </a:lnTo>
                  <a:lnTo>
                    <a:pt x="347472" y="6096"/>
                  </a:lnTo>
                  <a:lnTo>
                    <a:pt x="422910" y="36576"/>
                  </a:lnTo>
                  <a:lnTo>
                    <a:pt x="502158" y="51816"/>
                  </a:lnTo>
                  <a:lnTo>
                    <a:pt x="575310" y="73152"/>
                  </a:lnTo>
                  <a:lnTo>
                    <a:pt x="642366" y="94488"/>
                  </a:lnTo>
                  <a:lnTo>
                    <a:pt x="697230" y="118872"/>
                  </a:lnTo>
                  <a:lnTo>
                    <a:pt x="739902" y="143256"/>
                  </a:lnTo>
                  <a:lnTo>
                    <a:pt x="772668" y="167640"/>
                  </a:lnTo>
                  <a:lnTo>
                    <a:pt x="790956" y="201168"/>
                  </a:lnTo>
                  <a:lnTo>
                    <a:pt x="790956" y="243078"/>
                  </a:lnTo>
                  <a:lnTo>
                    <a:pt x="794004" y="240792"/>
                  </a:lnTo>
                  <a:lnTo>
                    <a:pt x="806196" y="228600"/>
                  </a:lnTo>
                  <a:lnTo>
                    <a:pt x="806196" y="225552"/>
                  </a:lnTo>
                  <a:lnTo>
                    <a:pt x="809244" y="213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54665" y="3819163"/>
              <a:ext cx="134835" cy="14016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20360" y="4178065"/>
              <a:ext cx="134835" cy="13712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372741" y="3777995"/>
              <a:ext cx="10795" cy="1905"/>
            </a:xfrm>
            <a:custGeom>
              <a:avLst/>
              <a:gdLst/>
              <a:ahLst/>
              <a:cxnLst/>
              <a:rect l="l" t="t" r="r" b="b"/>
              <a:pathLst>
                <a:path w="10795" h="1904">
                  <a:moveTo>
                    <a:pt x="10668" y="0"/>
                  </a:moveTo>
                  <a:lnTo>
                    <a:pt x="0" y="0"/>
                  </a:lnTo>
                  <a:lnTo>
                    <a:pt x="3048" y="1524"/>
                  </a:lnTo>
                  <a:lnTo>
                    <a:pt x="9144" y="1524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76958" y="3777996"/>
              <a:ext cx="247637" cy="23012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567813" y="3777995"/>
              <a:ext cx="268605" cy="239395"/>
            </a:xfrm>
            <a:custGeom>
              <a:avLst/>
              <a:gdLst/>
              <a:ahLst/>
              <a:cxnLst/>
              <a:rect l="l" t="t" r="r" b="b"/>
              <a:pathLst>
                <a:path w="268604" h="239395">
                  <a:moveTo>
                    <a:pt x="148263" y="0"/>
                  </a:moveTo>
                  <a:lnTo>
                    <a:pt x="128015" y="0"/>
                  </a:lnTo>
                  <a:lnTo>
                    <a:pt x="118871" y="10668"/>
                  </a:lnTo>
                  <a:lnTo>
                    <a:pt x="109727" y="22860"/>
                  </a:lnTo>
                  <a:lnTo>
                    <a:pt x="77503" y="42229"/>
                  </a:lnTo>
                  <a:lnTo>
                    <a:pt x="65955" y="48891"/>
                  </a:lnTo>
                  <a:lnTo>
                    <a:pt x="55720" y="57778"/>
                  </a:lnTo>
                  <a:lnTo>
                    <a:pt x="42671" y="74676"/>
                  </a:lnTo>
                  <a:lnTo>
                    <a:pt x="39623" y="77724"/>
                  </a:lnTo>
                  <a:lnTo>
                    <a:pt x="39623" y="80772"/>
                  </a:lnTo>
                  <a:lnTo>
                    <a:pt x="36575" y="83820"/>
                  </a:lnTo>
                  <a:lnTo>
                    <a:pt x="21335" y="117348"/>
                  </a:lnTo>
                  <a:lnTo>
                    <a:pt x="12191" y="150876"/>
                  </a:lnTo>
                  <a:lnTo>
                    <a:pt x="6095" y="184404"/>
                  </a:lnTo>
                  <a:lnTo>
                    <a:pt x="0" y="224027"/>
                  </a:lnTo>
                  <a:lnTo>
                    <a:pt x="0" y="227076"/>
                  </a:lnTo>
                  <a:lnTo>
                    <a:pt x="6095" y="233172"/>
                  </a:lnTo>
                  <a:lnTo>
                    <a:pt x="21335" y="233172"/>
                  </a:lnTo>
                  <a:lnTo>
                    <a:pt x="21335" y="214884"/>
                  </a:lnTo>
                  <a:lnTo>
                    <a:pt x="24383" y="187452"/>
                  </a:lnTo>
                  <a:lnTo>
                    <a:pt x="30479" y="153924"/>
                  </a:lnTo>
                  <a:lnTo>
                    <a:pt x="39623" y="120396"/>
                  </a:lnTo>
                  <a:lnTo>
                    <a:pt x="54863" y="86868"/>
                  </a:lnTo>
                  <a:lnTo>
                    <a:pt x="57911" y="83820"/>
                  </a:lnTo>
                  <a:lnTo>
                    <a:pt x="67055" y="71628"/>
                  </a:lnTo>
                  <a:lnTo>
                    <a:pt x="79247" y="62484"/>
                  </a:lnTo>
                  <a:lnTo>
                    <a:pt x="85343" y="56388"/>
                  </a:lnTo>
                  <a:lnTo>
                    <a:pt x="88391" y="56388"/>
                  </a:lnTo>
                  <a:lnTo>
                    <a:pt x="118871" y="38100"/>
                  </a:lnTo>
                  <a:lnTo>
                    <a:pt x="121919" y="35052"/>
                  </a:lnTo>
                  <a:lnTo>
                    <a:pt x="134111" y="19812"/>
                  </a:lnTo>
                  <a:lnTo>
                    <a:pt x="148263" y="0"/>
                  </a:lnTo>
                  <a:close/>
                </a:path>
                <a:path w="268604" h="239395">
                  <a:moveTo>
                    <a:pt x="73151" y="220980"/>
                  </a:moveTo>
                  <a:lnTo>
                    <a:pt x="45719" y="214884"/>
                  </a:lnTo>
                  <a:lnTo>
                    <a:pt x="42671" y="217932"/>
                  </a:lnTo>
                  <a:lnTo>
                    <a:pt x="36575" y="220980"/>
                  </a:lnTo>
                  <a:lnTo>
                    <a:pt x="33527" y="217932"/>
                  </a:lnTo>
                  <a:lnTo>
                    <a:pt x="27431" y="214884"/>
                  </a:lnTo>
                  <a:lnTo>
                    <a:pt x="21335" y="214884"/>
                  </a:lnTo>
                  <a:lnTo>
                    <a:pt x="21335" y="233172"/>
                  </a:lnTo>
                  <a:lnTo>
                    <a:pt x="27431" y="236220"/>
                  </a:lnTo>
                  <a:lnTo>
                    <a:pt x="30479" y="236220"/>
                  </a:lnTo>
                  <a:lnTo>
                    <a:pt x="36575" y="239268"/>
                  </a:lnTo>
                  <a:lnTo>
                    <a:pt x="42671" y="239268"/>
                  </a:lnTo>
                  <a:lnTo>
                    <a:pt x="45719" y="236220"/>
                  </a:lnTo>
                  <a:lnTo>
                    <a:pt x="51815" y="233172"/>
                  </a:lnTo>
                  <a:lnTo>
                    <a:pt x="73151" y="220980"/>
                  </a:lnTo>
                  <a:close/>
                </a:path>
                <a:path w="268604" h="239395">
                  <a:moveTo>
                    <a:pt x="268477" y="0"/>
                  </a:moveTo>
                  <a:lnTo>
                    <a:pt x="248199" y="0"/>
                  </a:lnTo>
                  <a:lnTo>
                    <a:pt x="227837" y="38100"/>
                  </a:lnTo>
                  <a:lnTo>
                    <a:pt x="194309" y="105156"/>
                  </a:lnTo>
                  <a:lnTo>
                    <a:pt x="192023" y="105156"/>
                  </a:lnTo>
                  <a:lnTo>
                    <a:pt x="188975" y="111252"/>
                  </a:lnTo>
                  <a:lnTo>
                    <a:pt x="173735" y="129540"/>
                  </a:lnTo>
                  <a:lnTo>
                    <a:pt x="152399" y="150876"/>
                  </a:lnTo>
                  <a:lnTo>
                    <a:pt x="137159" y="169164"/>
                  </a:lnTo>
                  <a:lnTo>
                    <a:pt x="134111" y="172212"/>
                  </a:lnTo>
                  <a:lnTo>
                    <a:pt x="128015" y="175260"/>
                  </a:lnTo>
                  <a:lnTo>
                    <a:pt x="124967" y="178308"/>
                  </a:lnTo>
                  <a:lnTo>
                    <a:pt x="109727" y="184404"/>
                  </a:lnTo>
                  <a:lnTo>
                    <a:pt x="97535" y="190500"/>
                  </a:lnTo>
                  <a:lnTo>
                    <a:pt x="70103" y="202692"/>
                  </a:lnTo>
                  <a:lnTo>
                    <a:pt x="45719" y="214884"/>
                  </a:lnTo>
                  <a:lnTo>
                    <a:pt x="73151" y="220980"/>
                  </a:lnTo>
                  <a:lnTo>
                    <a:pt x="100583" y="208788"/>
                  </a:lnTo>
                  <a:lnTo>
                    <a:pt x="103631" y="208788"/>
                  </a:lnTo>
                  <a:lnTo>
                    <a:pt x="118871" y="199644"/>
                  </a:lnTo>
                  <a:lnTo>
                    <a:pt x="131063" y="193548"/>
                  </a:lnTo>
                  <a:lnTo>
                    <a:pt x="134111" y="193548"/>
                  </a:lnTo>
                  <a:lnTo>
                    <a:pt x="140207" y="187452"/>
                  </a:lnTo>
                  <a:lnTo>
                    <a:pt x="143255" y="187452"/>
                  </a:lnTo>
                  <a:lnTo>
                    <a:pt x="146303" y="184404"/>
                  </a:lnTo>
                  <a:lnTo>
                    <a:pt x="149351" y="184404"/>
                  </a:lnTo>
                  <a:lnTo>
                    <a:pt x="152399" y="181356"/>
                  </a:lnTo>
                  <a:lnTo>
                    <a:pt x="167639" y="160020"/>
                  </a:lnTo>
                  <a:lnTo>
                    <a:pt x="188975" y="138684"/>
                  </a:lnTo>
                  <a:lnTo>
                    <a:pt x="203453" y="120396"/>
                  </a:lnTo>
                  <a:lnTo>
                    <a:pt x="206501" y="114300"/>
                  </a:lnTo>
                  <a:lnTo>
                    <a:pt x="209549" y="114300"/>
                  </a:lnTo>
                  <a:lnTo>
                    <a:pt x="261365" y="10668"/>
                  </a:lnTo>
                  <a:lnTo>
                    <a:pt x="268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67476" y="3849643"/>
              <a:ext cx="79971" cy="12188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804796" y="3777996"/>
              <a:ext cx="390525" cy="470534"/>
            </a:xfrm>
            <a:custGeom>
              <a:avLst/>
              <a:gdLst/>
              <a:ahLst/>
              <a:cxnLst/>
              <a:rect l="l" t="t" r="r" b="b"/>
              <a:pathLst>
                <a:path w="390525" h="470535">
                  <a:moveTo>
                    <a:pt x="390437" y="0"/>
                  </a:moveTo>
                  <a:lnTo>
                    <a:pt x="297941" y="0"/>
                  </a:lnTo>
                  <a:lnTo>
                    <a:pt x="286511" y="13715"/>
                  </a:lnTo>
                  <a:lnTo>
                    <a:pt x="271271" y="47243"/>
                  </a:lnTo>
                  <a:lnTo>
                    <a:pt x="256031" y="74675"/>
                  </a:lnTo>
                  <a:lnTo>
                    <a:pt x="222503" y="126491"/>
                  </a:lnTo>
                  <a:lnTo>
                    <a:pt x="213359" y="153923"/>
                  </a:lnTo>
                  <a:lnTo>
                    <a:pt x="210311" y="160019"/>
                  </a:lnTo>
                  <a:lnTo>
                    <a:pt x="207263" y="156971"/>
                  </a:lnTo>
                  <a:lnTo>
                    <a:pt x="204215" y="160019"/>
                  </a:lnTo>
                  <a:lnTo>
                    <a:pt x="195071" y="166115"/>
                  </a:lnTo>
                  <a:lnTo>
                    <a:pt x="164591" y="202691"/>
                  </a:lnTo>
                  <a:lnTo>
                    <a:pt x="152399" y="220979"/>
                  </a:lnTo>
                  <a:lnTo>
                    <a:pt x="134111" y="230123"/>
                  </a:lnTo>
                  <a:lnTo>
                    <a:pt x="124967" y="242315"/>
                  </a:lnTo>
                  <a:lnTo>
                    <a:pt x="118871" y="254507"/>
                  </a:lnTo>
                  <a:lnTo>
                    <a:pt x="103631" y="265937"/>
                  </a:lnTo>
                  <a:lnTo>
                    <a:pt x="73151" y="284225"/>
                  </a:lnTo>
                  <a:lnTo>
                    <a:pt x="60959" y="293369"/>
                  </a:lnTo>
                  <a:lnTo>
                    <a:pt x="51815" y="305561"/>
                  </a:lnTo>
                  <a:lnTo>
                    <a:pt x="39623" y="317753"/>
                  </a:lnTo>
                  <a:lnTo>
                    <a:pt x="21335" y="360425"/>
                  </a:lnTo>
                  <a:lnTo>
                    <a:pt x="6095" y="424433"/>
                  </a:lnTo>
                  <a:lnTo>
                    <a:pt x="0" y="464057"/>
                  </a:lnTo>
                  <a:lnTo>
                    <a:pt x="9143" y="461009"/>
                  </a:lnTo>
                  <a:lnTo>
                    <a:pt x="12191" y="461009"/>
                  </a:lnTo>
                  <a:lnTo>
                    <a:pt x="21335" y="467105"/>
                  </a:lnTo>
                  <a:lnTo>
                    <a:pt x="27431" y="470153"/>
                  </a:lnTo>
                  <a:lnTo>
                    <a:pt x="30479" y="467105"/>
                  </a:lnTo>
                  <a:lnTo>
                    <a:pt x="36575" y="464057"/>
                  </a:lnTo>
                  <a:lnTo>
                    <a:pt x="64007" y="451865"/>
                  </a:lnTo>
                  <a:lnTo>
                    <a:pt x="100877" y="432856"/>
                  </a:lnTo>
                  <a:lnTo>
                    <a:pt x="120793" y="423082"/>
                  </a:lnTo>
                  <a:lnTo>
                    <a:pt x="131354" y="416442"/>
                  </a:lnTo>
                  <a:lnTo>
                    <a:pt x="140157" y="406837"/>
                  </a:lnTo>
                  <a:lnTo>
                    <a:pt x="154799" y="388166"/>
                  </a:lnTo>
                  <a:lnTo>
                    <a:pt x="182879" y="354329"/>
                  </a:lnTo>
                  <a:lnTo>
                    <a:pt x="188975" y="351281"/>
                  </a:lnTo>
                  <a:lnTo>
                    <a:pt x="188975" y="348233"/>
                  </a:lnTo>
                  <a:lnTo>
                    <a:pt x="207263" y="317753"/>
                  </a:lnTo>
                  <a:lnTo>
                    <a:pt x="225551" y="281177"/>
                  </a:lnTo>
                  <a:lnTo>
                    <a:pt x="243839" y="245363"/>
                  </a:lnTo>
                  <a:lnTo>
                    <a:pt x="252983" y="230123"/>
                  </a:lnTo>
                  <a:lnTo>
                    <a:pt x="262127" y="217931"/>
                  </a:lnTo>
                  <a:lnTo>
                    <a:pt x="277367" y="196595"/>
                  </a:lnTo>
                  <a:lnTo>
                    <a:pt x="289559" y="178307"/>
                  </a:lnTo>
                  <a:lnTo>
                    <a:pt x="304799" y="160019"/>
                  </a:lnTo>
                  <a:lnTo>
                    <a:pt x="316991" y="138683"/>
                  </a:lnTo>
                  <a:lnTo>
                    <a:pt x="329183" y="123443"/>
                  </a:lnTo>
                  <a:lnTo>
                    <a:pt x="338327" y="108203"/>
                  </a:lnTo>
                  <a:lnTo>
                    <a:pt x="347471" y="89915"/>
                  </a:lnTo>
                  <a:lnTo>
                    <a:pt x="359663" y="71627"/>
                  </a:lnTo>
                  <a:lnTo>
                    <a:pt x="368045" y="53339"/>
                  </a:lnTo>
                  <a:lnTo>
                    <a:pt x="371093" y="50291"/>
                  </a:lnTo>
                  <a:lnTo>
                    <a:pt x="371093" y="47243"/>
                  </a:lnTo>
                  <a:lnTo>
                    <a:pt x="386333" y="10667"/>
                  </a:lnTo>
                  <a:lnTo>
                    <a:pt x="3904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95651" y="3777995"/>
              <a:ext cx="409575" cy="479425"/>
            </a:xfrm>
            <a:custGeom>
              <a:avLst/>
              <a:gdLst/>
              <a:ahLst/>
              <a:cxnLst/>
              <a:rect l="l" t="t" r="r" b="b"/>
              <a:pathLst>
                <a:path w="409575" h="479425">
                  <a:moveTo>
                    <a:pt x="321259" y="0"/>
                  </a:moveTo>
                  <a:lnTo>
                    <a:pt x="298449" y="0"/>
                  </a:lnTo>
                  <a:lnTo>
                    <a:pt x="289559" y="10667"/>
                  </a:lnTo>
                  <a:lnTo>
                    <a:pt x="286511" y="13715"/>
                  </a:lnTo>
                  <a:lnTo>
                    <a:pt x="274319" y="44195"/>
                  </a:lnTo>
                  <a:lnTo>
                    <a:pt x="259079" y="71627"/>
                  </a:lnTo>
                  <a:lnTo>
                    <a:pt x="225551" y="123443"/>
                  </a:lnTo>
                  <a:lnTo>
                    <a:pt x="222503" y="126491"/>
                  </a:lnTo>
                  <a:lnTo>
                    <a:pt x="216407" y="144779"/>
                  </a:lnTo>
                  <a:lnTo>
                    <a:pt x="216407" y="147827"/>
                  </a:lnTo>
                  <a:lnTo>
                    <a:pt x="210311" y="150875"/>
                  </a:lnTo>
                  <a:lnTo>
                    <a:pt x="207263" y="150875"/>
                  </a:lnTo>
                  <a:lnTo>
                    <a:pt x="204215" y="153923"/>
                  </a:lnTo>
                  <a:lnTo>
                    <a:pt x="198119" y="163067"/>
                  </a:lnTo>
                  <a:lnTo>
                    <a:pt x="167639" y="199643"/>
                  </a:lnTo>
                  <a:lnTo>
                    <a:pt x="155447" y="214883"/>
                  </a:lnTo>
                  <a:lnTo>
                    <a:pt x="143255" y="220979"/>
                  </a:lnTo>
                  <a:lnTo>
                    <a:pt x="137159" y="227075"/>
                  </a:lnTo>
                  <a:lnTo>
                    <a:pt x="118871" y="251459"/>
                  </a:lnTo>
                  <a:lnTo>
                    <a:pt x="99023" y="266362"/>
                  </a:lnTo>
                  <a:lnTo>
                    <a:pt x="79567" y="278439"/>
                  </a:lnTo>
                  <a:lnTo>
                    <a:pt x="60712" y="292838"/>
                  </a:lnTo>
                  <a:lnTo>
                    <a:pt x="42671" y="314705"/>
                  </a:lnTo>
                  <a:lnTo>
                    <a:pt x="39623" y="317753"/>
                  </a:lnTo>
                  <a:lnTo>
                    <a:pt x="39623" y="320801"/>
                  </a:lnTo>
                  <a:lnTo>
                    <a:pt x="36575" y="323849"/>
                  </a:lnTo>
                  <a:lnTo>
                    <a:pt x="21335" y="357377"/>
                  </a:lnTo>
                  <a:lnTo>
                    <a:pt x="12191" y="390905"/>
                  </a:lnTo>
                  <a:lnTo>
                    <a:pt x="6095" y="424433"/>
                  </a:lnTo>
                  <a:lnTo>
                    <a:pt x="0" y="464057"/>
                  </a:lnTo>
                  <a:lnTo>
                    <a:pt x="0" y="467106"/>
                  </a:lnTo>
                  <a:lnTo>
                    <a:pt x="6095" y="473201"/>
                  </a:lnTo>
                  <a:lnTo>
                    <a:pt x="21335" y="473201"/>
                  </a:lnTo>
                  <a:lnTo>
                    <a:pt x="21335" y="454913"/>
                  </a:lnTo>
                  <a:lnTo>
                    <a:pt x="24383" y="427481"/>
                  </a:lnTo>
                  <a:lnTo>
                    <a:pt x="39623" y="360425"/>
                  </a:lnTo>
                  <a:lnTo>
                    <a:pt x="65132" y="313381"/>
                  </a:lnTo>
                  <a:lnTo>
                    <a:pt x="123650" y="270641"/>
                  </a:lnTo>
                  <a:lnTo>
                    <a:pt x="149351" y="236219"/>
                  </a:lnTo>
                  <a:lnTo>
                    <a:pt x="161543" y="230123"/>
                  </a:lnTo>
                  <a:lnTo>
                    <a:pt x="182879" y="208787"/>
                  </a:lnTo>
                  <a:lnTo>
                    <a:pt x="213359" y="172211"/>
                  </a:lnTo>
                  <a:lnTo>
                    <a:pt x="216407" y="169163"/>
                  </a:lnTo>
                  <a:lnTo>
                    <a:pt x="222503" y="169163"/>
                  </a:lnTo>
                  <a:lnTo>
                    <a:pt x="231647" y="160019"/>
                  </a:lnTo>
                  <a:lnTo>
                    <a:pt x="231647" y="156971"/>
                  </a:lnTo>
                  <a:lnTo>
                    <a:pt x="240791" y="129539"/>
                  </a:lnTo>
                  <a:lnTo>
                    <a:pt x="274319" y="80771"/>
                  </a:lnTo>
                  <a:lnTo>
                    <a:pt x="289559" y="50291"/>
                  </a:lnTo>
                  <a:lnTo>
                    <a:pt x="292607" y="47243"/>
                  </a:lnTo>
                  <a:lnTo>
                    <a:pt x="304799" y="19811"/>
                  </a:lnTo>
                  <a:lnTo>
                    <a:pt x="320039" y="1523"/>
                  </a:lnTo>
                  <a:lnTo>
                    <a:pt x="321259" y="0"/>
                  </a:lnTo>
                  <a:close/>
                </a:path>
                <a:path w="409575" h="479425">
                  <a:moveTo>
                    <a:pt x="73151" y="461009"/>
                  </a:moveTo>
                  <a:lnTo>
                    <a:pt x="45719" y="454913"/>
                  </a:lnTo>
                  <a:lnTo>
                    <a:pt x="42671" y="457961"/>
                  </a:lnTo>
                  <a:lnTo>
                    <a:pt x="36575" y="461009"/>
                  </a:lnTo>
                  <a:lnTo>
                    <a:pt x="33527" y="457961"/>
                  </a:lnTo>
                  <a:lnTo>
                    <a:pt x="27431" y="454913"/>
                  </a:lnTo>
                  <a:lnTo>
                    <a:pt x="21335" y="454913"/>
                  </a:lnTo>
                  <a:lnTo>
                    <a:pt x="21335" y="473201"/>
                  </a:lnTo>
                  <a:lnTo>
                    <a:pt x="27431" y="476249"/>
                  </a:lnTo>
                  <a:lnTo>
                    <a:pt x="30479" y="476249"/>
                  </a:lnTo>
                  <a:lnTo>
                    <a:pt x="36575" y="479297"/>
                  </a:lnTo>
                  <a:lnTo>
                    <a:pt x="42671" y="479297"/>
                  </a:lnTo>
                  <a:lnTo>
                    <a:pt x="45719" y="476249"/>
                  </a:lnTo>
                  <a:lnTo>
                    <a:pt x="51815" y="473201"/>
                  </a:lnTo>
                  <a:lnTo>
                    <a:pt x="73151" y="461009"/>
                  </a:lnTo>
                  <a:close/>
                </a:path>
                <a:path w="409575" h="479425">
                  <a:moveTo>
                    <a:pt x="409066" y="0"/>
                  </a:moveTo>
                  <a:lnTo>
                    <a:pt x="389511" y="0"/>
                  </a:lnTo>
                  <a:lnTo>
                    <a:pt x="386333" y="7619"/>
                  </a:lnTo>
                  <a:lnTo>
                    <a:pt x="371855" y="47243"/>
                  </a:lnTo>
                  <a:lnTo>
                    <a:pt x="368807" y="50291"/>
                  </a:lnTo>
                  <a:lnTo>
                    <a:pt x="362711" y="68579"/>
                  </a:lnTo>
                  <a:lnTo>
                    <a:pt x="350519" y="86867"/>
                  </a:lnTo>
                  <a:lnTo>
                    <a:pt x="341375" y="105155"/>
                  </a:lnTo>
                  <a:lnTo>
                    <a:pt x="332231" y="120395"/>
                  </a:lnTo>
                  <a:lnTo>
                    <a:pt x="320039" y="135635"/>
                  </a:lnTo>
                  <a:lnTo>
                    <a:pt x="304799" y="156971"/>
                  </a:lnTo>
                  <a:lnTo>
                    <a:pt x="280415" y="193547"/>
                  </a:lnTo>
                  <a:lnTo>
                    <a:pt x="265175" y="214883"/>
                  </a:lnTo>
                  <a:lnTo>
                    <a:pt x="256031" y="227075"/>
                  </a:lnTo>
                  <a:lnTo>
                    <a:pt x="246887" y="242315"/>
                  </a:lnTo>
                  <a:lnTo>
                    <a:pt x="228599" y="278129"/>
                  </a:lnTo>
                  <a:lnTo>
                    <a:pt x="192023" y="345185"/>
                  </a:lnTo>
                  <a:lnTo>
                    <a:pt x="188975" y="345185"/>
                  </a:lnTo>
                  <a:lnTo>
                    <a:pt x="185927" y="351281"/>
                  </a:lnTo>
                  <a:lnTo>
                    <a:pt x="170687" y="369569"/>
                  </a:lnTo>
                  <a:lnTo>
                    <a:pt x="152399" y="390905"/>
                  </a:lnTo>
                  <a:lnTo>
                    <a:pt x="137159" y="409193"/>
                  </a:lnTo>
                  <a:lnTo>
                    <a:pt x="134111" y="412241"/>
                  </a:lnTo>
                  <a:lnTo>
                    <a:pt x="128015" y="415289"/>
                  </a:lnTo>
                  <a:lnTo>
                    <a:pt x="112775" y="421385"/>
                  </a:lnTo>
                  <a:lnTo>
                    <a:pt x="109727" y="424433"/>
                  </a:lnTo>
                  <a:lnTo>
                    <a:pt x="94487" y="433577"/>
                  </a:lnTo>
                  <a:lnTo>
                    <a:pt x="70103" y="442721"/>
                  </a:lnTo>
                  <a:lnTo>
                    <a:pt x="45719" y="454913"/>
                  </a:lnTo>
                  <a:lnTo>
                    <a:pt x="73151" y="461009"/>
                  </a:lnTo>
                  <a:lnTo>
                    <a:pt x="100583" y="448817"/>
                  </a:lnTo>
                  <a:lnTo>
                    <a:pt x="103631" y="448817"/>
                  </a:lnTo>
                  <a:lnTo>
                    <a:pt x="115823" y="439673"/>
                  </a:lnTo>
                  <a:lnTo>
                    <a:pt x="131063" y="433577"/>
                  </a:lnTo>
                  <a:lnTo>
                    <a:pt x="140207" y="427481"/>
                  </a:lnTo>
                  <a:lnTo>
                    <a:pt x="143255" y="427481"/>
                  </a:lnTo>
                  <a:lnTo>
                    <a:pt x="146303" y="424433"/>
                  </a:lnTo>
                  <a:lnTo>
                    <a:pt x="149351" y="424433"/>
                  </a:lnTo>
                  <a:lnTo>
                    <a:pt x="152399" y="421385"/>
                  </a:lnTo>
                  <a:lnTo>
                    <a:pt x="167639" y="400049"/>
                  </a:lnTo>
                  <a:lnTo>
                    <a:pt x="185927" y="378713"/>
                  </a:lnTo>
                  <a:lnTo>
                    <a:pt x="201167" y="360425"/>
                  </a:lnTo>
                  <a:lnTo>
                    <a:pt x="204215" y="354329"/>
                  </a:lnTo>
                  <a:lnTo>
                    <a:pt x="207263" y="354329"/>
                  </a:lnTo>
                  <a:lnTo>
                    <a:pt x="243839" y="287273"/>
                  </a:lnTo>
                  <a:lnTo>
                    <a:pt x="264850" y="247870"/>
                  </a:lnTo>
                  <a:lnTo>
                    <a:pt x="291683" y="206697"/>
                  </a:lnTo>
                  <a:lnTo>
                    <a:pt x="320503" y="166378"/>
                  </a:lnTo>
                  <a:lnTo>
                    <a:pt x="347471" y="129539"/>
                  </a:lnTo>
                  <a:lnTo>
                    <a:pt x="356615" y="114299"/>
                  </a:lnTo>
                  <a:lnTo>
                    <a:pt x="365759" y="96011"/>
                  </a:lnTo>
                  <a:lnTo>
                    <a:pt x="377189" y="77723"/>
                  </a:lnTo>
                  <a:lnTo>
                    <a:pt x="386333" y="59435"/>
                  </a:lnTo>
                  <a:lnTo>
                    <a:pt x="386333" y="56387"/>
                  </a:lnTo>
                  <a:lnTo>
                    <a:pt x="389381" y="50291"/>
                  </a:lnTo>
                  <a:lnTo>
                    <a:pt x="404621" y="10667"/>
                  </a:lnTo>
                  <a:lnTo>
                    <a:pt x="4090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82852" y="3777995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0" y="0"/>
                  </a:moveTo>
                  <a:lnTo>
                    <a:pt x="3240" y="3488"/>
                  </a:lnTo>
                  <a:lnTo>
                    <a:pt x="16075" y="7619"/>
                  </a:lnTo>
                  <a:lnTo>
                    <a:pt x="28469" y="3488"/>
                  </a:lnTo>
                  <a:lnTo>
                    <a:pt x="31639" y="0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35104" y="3880123"/>
              <a:ext cx="79971" cy="12188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206233" y="3777995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0" y="0"/>
                  </a:moveTo>
                  <a:lnTo>
                    <a:pt x="3088" y="3488"/>
                  </a:lnTo>
                  <a:lnTo>
                    <a:pt x="15363" y="7619"/>
                  </a:lnTo>
                  <a:lnTo>
                    <a:pt x="27198" y="3488"/>
                  </a:lnTo>
                  <a:lnTo>
                    <a:pt x="30216" y="0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21045" y="3880123"/>
              <a:ext cx="79209" cy="12188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96076" y="4089673"/>
              <a:ext cx="79971" cy="12188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75630" y="4440193"/>
              <a:ext cx="134835" cy="13635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728602" y="3778008"/>
              <a:ext cx="3662679" cy="857250"/>
            </a:xfrm>
            <a:custGeom>
              <a:avLst/>
              <a:gdLst/>
              <a:ahLst/>
              <a:cxnLst/>
              <a:rect l="l" t="t" r="r" b="b"/>
              <a:pathLst>
                <a:path w="3662679" h="857250">
                  <a:moveTo>
                    <a:pt x="1856994" y="537210"/>
                  </a:moveTo>
                  <a:lnTo>
                    <a:pt x="1856549" y="536600"/>
                  </a:lnTo>
                  <a:lnTo>
                    <a:pt x="1856232" y="532638"/>
                  </a:lnTo>
                  <a:lnTo>
                    <a:pt x="1853996" y="532917"/>
                  </a:lnTo>
                  <a:lnTo>
                    <a:pt x="1808226" y="467106"/>
                  </a:lnTo>
                  <a:lnTo>
                    <a:pt x="1792452" y="495998"/>
                  </a:lnTo>
                  <a:lnTo>
                    <a:pt x="1043012" y="84175"/>
                  </a:lnTo>
                  <a:lnTo>
                    <a:pt x="1590624" y="0"/>
                  </a:lnTo>
                  <a:lnTo>
                    <a:pt x="1525917" y="0"/>
                  </a:lnTo>
                  <a:lnTo>
                    <a:pt x="1029144" y="76555"/>
                  </a:lnTo>
                  <a:lnTo>
                    <a:pt x="889863" y="0"/>
                  </a:lnTo>
                  <a:lnTo>
                    <a:pt x="870038" y="0"/>
                  </a:lnTo>
                  <a:lnTo>
                    <a:pt x="1013663" y="78943"/>
                  </a:lnTo>
                  <a:lnTo>
                    <a:pt x="76962" y="223266"/>
                  </a:lnTo>
                  <a:lnTo>
                    <a:pt x="78486" y="232410"/>
                  </a:lnTo>
                  <a:lnTo>
                    <a:pt x="1027518" y="86550"/>
                  </a:lnTo>
                  <a:lnTo>
                    <a:pt x="1787880" y="504380"/>
                  </a:lnTo>
                  <a:lnTo>
                    <a:pt x="1771650" y="534162"/>
                  </a:lnTo>
                  <a:lnTo>
                    <a:pt x="1803654" y="535305"/>
                  </a:lnTo>
                  <a:lnTo>
                    <a:pt x="1827923" y="536181"/>
                  </a:lnTo>
                  <a:lnTo>
                    <a:pt x="74828" y="755116"/>
                  </a:lnTo>
                  <a:lnTo>
                    <a:pt x="70866" y="722376"/>
                  </a:lnTo>
                  <a:lnTo>
                    <a:pt x="0" y="769620"/>
                  </a:lnTo>
                  <a:lnTo>
                    <a:pt x="62484" y="791629"/>
                  </a:lnTo>
                  <a:lnTo>
                    <a:pt x="80010" y="797814"/>
                  </a:lnTo>
                  <a:lnTo>
                    <a:pt x="76034" y="765060"/>
                  </a:lnTo>
                  <a:lnTo>
                    <a:pt x="1856994" y="541782"/>
                  </a:lnTo>
                  <a:lnTo>
                    <a:pt x="1856600" y="537197"/>
                  </a:lnTo>
                  <a:lnTo>
                    <a:pt x="1856994" y="537210"/>
                  </a:lnTo>
                  <a:close/>
                </a:path>
                <a:path w="3662679" h="857250">
                  <a:moveTo>
                    <a:pt x="3662337" y="857250"/>
                  </a:moveTo>
                  <a:lnTo>
                    <a:pt x="2234349" y="0"/>
                  </a:lnTo>
                  <a:lnTo>
                    <a:pt x="2215908" y="0"/>
                  </a:lnTo>
                  <a:lnTo>
                    <a:pt x="3644849" y="857250"/>
                  </a:lnTo>
                  <a:lnTo>
                    <a:pt x="3662337" y="857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74839" y="463448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16509" y="4635245"/>
              <a:ext cx="3195320" cy="139700"/>
            </a:xfrm>
            <a:custGeom>
              <a:avLst/>
              <a:gdLst/>
              <a:ahLst/>
              <a:cxnLst/>
              <a:rect l="l" t="t" r="r" b="b"/>
              <a:pathLst>
                <a:path w="3195320" h="139700">
                  <a:moveTo>
                    <a:pt x="3195066" y="139446"/>
                  </a:moveTo>
                  <a:lnTo>
                    <a:pt x="3195066" y="0"/>
                  </a:lnTo>
                  <a:lnTo>
                    <a:pt x="2311688" y="0"/>
                  </a:lnTo>
                  <a:lnTo>
                    <a:pt x="2286447" y="10294"/>
                  </a:lnTo>
                  <a:lnTo>
                    <a:pt x="2241353" y="27269"/>
                  </a:lnTo>
                  <a:lnTo>
                    <a:pt x="2195517" y="43122"/>
                  </a:lnTo>
                  <a:lnTo>
                    <a:pt x="2148965" y="57830"/>
                  </a:lnTo>
                  <a:lnTo>
                    <a:pt x="2101723" y="71371"/>
                  </a:lnTo>
                  <a:lnTo>
                    <a:pt x="2053818" y="83726"/>
                  </a:lnTo>
                  <a:lnTo>
                    <a:pt x="2005275" y="94871"/>
                  </a:lnTo>
                  <a:lnTo>
                    <a:pt x="1956122" y="104785"/>
                  </a:lnTo>
                  <a:lnTo>
                    <a:pt x="1906384" y="113447"/>
                  </a:lnTo>
                  <a:lnTo>
                    <a:pt x="1856087" y="120836"/>
                  </a:lnTo>
                  <a:lnTo>
                    <a:pt x="1805259" y="126929"/>
                  </a:lnTo>
                  <a:lnTo>
                    <a:pt x="1753925" y="131706"/>
                  </a:lnTo>
                  <a:lnTo>
                    <a:pt x="1702111" y="135145"/>
                  </a:lnTo>
                  <a:lnTo>
                    <a:pt x="1649845" y="137224"/>
                  </a:lnTo>
                  <a:lnTo>
                    <a:pt x="1597151" y="137921"/>
                  </a:lnTo>
                  <a:lnTo>
                    <a:pt x="1544413" y="137224"/>
                  </a:lnTo>
                  <a:lnTo>
                    <a:pt x="1492103" y="135145"/>
                  </a:lnTo>
                  <a:lnTo>
                    <a:pt x="1440249" y="131706"/>
                  </a:lnTo>
                  <a:lnTo>
                    <a:pt x="1388875" y="126929"/>
                  </a:lnTo>
                  <a:lnTo>
                    <a:pt x="1338009" y="120836"/>
                  </a:lnTo>
                  <a:lnTo>
                    <a:pt x="1287676" y="113447"/>
                  </a:lnTo>
                  <a:lnTo>
                    <a:pt x="1237903" y="104785"/>
                  </a:lnTo>
                  <a:lnTo>
                    <a:pt x="1188717" y="94871"/>
                  </a:lnTo>
                  <a:lnTo>
                    <a:pt x="1140143" y="83726"/>
                  </a:lnTo>
                  <a:lnTo>
                    <a:pt x="1092207" y="71371"/>
                  </a:lnTo>
                  <a:lnTo>
                    <a:pt x="1044937" y="57830"/>
                  </a:lnTo>
                  <a:lnTo>
                    <a:pt x="998358" y="43122"/>
                  </a:lnTo>
                  <a:lnTo>
                    <a:pt x="952496" y="27269"/>
                  </a:lnTo>
                  <a:lnTo>
                    <a:pt x="907378" y="10294"/>
                  </a:lnTo>
                  <a:lnTo>
                    <a:pt x="882124" y="0"/>
                  </a:lnTo>
                  <a:lnTo>
                    <a:pt x="0" y="0"/>
                  </a:lnTo>
                  <a:lnTo>
                    <a:pt x="0" y="139446"/>
                  </a:lnTo>
                  <a:lnTo>
                    <a:pt x="3195066" y="13944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71830" y="4635246"/>
              <a:ext cx="1485265" cy="148590"/>
            </a:xfrm>
            <a:custGeom>
              <a:avLst/>
              <a:gdLst/>
              <a:ahLst/>
              <a:cxnLst/>
              <a:rect l="l" t="t" r="r" b="b"/>
              <a:pathLst>
                <a:path w="1485265" h="148589">
                  <a:moveTo>
                    <a:pt x="0" y="0"/>
                  </a:moveTo>
                  <a:lnTo>
                    <a:pt x="48602" y="19970"/>
                  </a:lnTo>
                  <a:lnTo>
                    <a:pt x="93998" y="37077"/>
                  </a:lnTo>
                  <a:lnTo>
                    <a:pt x="140143" y="53052"/>
                  </a:lnTo>
                  <a:lnTo>
                    <a:pt x="187009" y="67874"/>
                  </a:lnTo>
                  <a:lnTo>
                    <a:pt x="234570" y="81521"/>
                  </a:lnTo>
                  <a:lnTo>
                    <a:pt x="282800" y="93971"/>
                  </a:lnTo>
                  <a:lnTo>
                    <a:pt x="331672" y="105203"/>
                  </a:lnTo>
                  <a:lnTo>
                    <a:pt x="381160" y="115195"/>
                  </a:lnTo>
                  <a:lnTo>
                    <a:pt x="431237" y="123924"/>
                  </a:lnTo>
                  <a:lnTo>
                    <a:pt x="481877" y="131371"/>
                  </a:lnTo>
                  <a:lnTo>
                    <a:pt x="533053" y="137511"/>
                  </a:lnTo>
                  <a:lnTo>
                    <a:pt x="584739" y="142326"/>
                  </a:lnTo>
                  <a:lnTo>
                    <a:pt x="636909" y="145791"/>
                  </a:lnTo>
                  <a:lnTo>
                    <a:pt x="689535" y="147886"/>
                  </a:lnTo>
                  <a:lnTo>
                    <a:pt x="742593" y="148589"/>
                  </a:lnTo>
                  <a:lnTo>
                    <a:pt x="795605" y="147886"/>
                  </a:lnTo>
                  <a:lnTo>
                    <a:pt x="848189" y="145791"/>
                  </a:lnTo>
                  <a:lnTo>
                    <a:pt x="900317" y="142326"/>
                  </a:lnTo>
                  <a:lnTo>
                    <a:pt x="951964" y="137511"/>
                  </a:lnTo>
                  <a:lnTo>
                    <a:pt x="1003102" y="131371"/>
                  </a:lnTo>
                  <a:lnTo>
                    <a:pt x="1053706" y="123924"/>
                  </a:lnTo>
                  <a:lnTo>
                    <a:pt x="1103748" y="115195"/>
                  </a:lnTo>
                  <a:lnTo>
                    <a:pt x="1153203" y="105203"/>
                  </a:lnTo>
                  <a:lnTo>
                    <a:pt x="1202043" y="93971"/>
                  </a:lnTo>
                  <a:lnTo>
                    <a:pt x="1250243" y="81521"/>
                  </a:lnTo>
                  <a:lnTo>
                    <a:pt x="1297776" y="67874"/>
                  </a:lnTo>
                  <a:lnTo>
                    <a:pt x="1344615" y="53052"/>
                  </a:lnTo>
                  <a:lnTo>
                    <a:pt x="1390734" y="37077"/>
                  </a:lnTo>
                  <a:lnTo>
                    <a:pt x="1436106" y="19970"/>
                  </a:lnTo>
                  <a:lnTo>
                    <a:pt x="1480706" y="1753"/>
                  </a:lnTo>
                  <a:lnTo>
                    <a:pt x="1484683" y="0"/>
                  </a:lnTo>
                </a:path>
              </a:pathLst>
            </a:custGeom>
            <a:ln w="18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373458" y="4635245"/>
              <a:ext cx="377825" cy="222250"/>
            </a:xfrm>
            <a:custGeom>
              <a:avLst/>
              <a:gdLst/>
              <a:ahLst/>
              <a:cxnLst/>
              <a:rect l="l" t="t" r="r" b="b"/>
              <a:pathLst>
                <a:path w="377825" h="222250">
                  <a:moveTo>
                    <a:pt x="314945" y="178574"/>
                  </a:moveTo>
                  <a:lnTo>
                    <a:pt x="17482" y="0"/>
                  </a:lnTo>
                  <a:lnTo>
                    <a:pt x="0" y="0"/>
                  </a:lnTo>
                  <a:lnTo>
                    <a:pt x="310371" y="186197"/>
                  </a:lnTo>
                  <a:lnTo>
                    <a:pt x="314945" y="178574"/>
                  </a:lnTo>
                  <a:close/>
                </a:path>
                <a:path w="377825" h="222250">
                  <a:moveTo>
                    <a:pt x="325925" y="217540"/>
                  </a:moveTo>
                  <a:lnTo>
                    <a:pt x="325925" y="185166"/>
                  </a:lnTo>
                  <a:lnTo>
                    <a:pt x="321353" y="192786"/>
                  </a:lnTo>
                  <a:lnTo>
                    <a:pt x="310371" y="186197"/>
                  </a:lnTo>
                  <a:lnTo>
                    <a:pt x="293159" y="214884"/>
                  </a:lnTo>
                  <a:lnTo>
                    <a:pt x="325925" y="217540"/>
                  </a:lnTo>
                  <a:close/>
                </a:path>
                <a:path w="377825" h="222250">
                  <a:moveTo>
                    <a:pt x="325925" y="185166"/>
                  </a:moveTo>
                  <a:lnTo>
                    <a:pt x="314945" y="178574"/>
                  </a:lnTo>
                  <a:lnTo>
                    <a:pt x="310371" y="186197"/>
                  </a:lnTo>
                  <a:lnTo>
                    <a:pt x="321353" y="192786"/>
                  </a:lnTo>
                  <a:lnTo>
                    <a:pt x="325925" y="185166"/>
                  </a:lnTo>
                  <a:close/>
                </a:path>
                <a:path w="377825" h="222250">
                  <a:moveTo>
                    <a:pt x="377741" y="221742"/>
                  </a:moveTo>
                  <a:lnTo>
                    <a:pt x="332021" y="150114"/>
                  </a:lnTo>
                  <a:lnTo>
                    <a:pt x="314945" y="178574"/>
                  </a:lnTo>
                  <a:lnTo>
                    <a:pt x="325925" y="185166"/>
                  </a:lnTo>
                  <a:lnTo>
                    <a:pt x="325925" y="217540"/>
                  </a:lnTo>
                  <a:lnTo>
                    <a:pt x="377741" y="2217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033405" y="1619504"/>
            <a:ext cx="4110354" cy="488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indent="-174625">
              <a:lnSpc>
                <a:spcPts val="2510"/>
              </a:lnSpc>
              <a:spcBef>
                <a:spcPts val="100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r>
              <a:rPr sz="22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in</a:t>
            </a:r>
            <a:r>
              <a:rPr sz="22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Tissue</a:t>
            </a:r>
            <a:endParaRPr sz="2200">
              <a:latin typeface="Arial"/>
              <a:cs typeface="Arial"/>
            </a:endParaRPr>
          </a:p>
          <a:p>
            <a:pPr marL="652780" lvl="1" indent="-286385">
              <a:lnSpc>
                <a:spcPts val="2110"/>
              </a:lnSpc>
              <a:buChar char="•"/>
              <a:tabLst>
                <a:tab pos="652145" algn="l"/>
                <a:tab pos="652780" algn="l"/>
              </a:tabLst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Refractive</a:t>
            </a:r>
            <a:r>
              <a:rPr sz="22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index</a:t>
            </a:r>
            <a:r>
              <a:rPr sz="22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mismatch</a:t>
            </a:r>
            <a:endParaRPr sz="2200">
              <a:latin typeface="Arial"/>
              <a:cs typeface="Arial"/>
            </a:endParaRPr>
          </a:p>
          <a:p>
            <a:pPr marL="652780">
              <a:lnSpc>
                <a:spcPts val="1850"/>
              </a:lnSpc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between</a:t>
            </a:r>
            <a:r>
              <a:rPr sz="22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lipid</a:t>
            </a:r>
            <a:r>
              <a:rPr sz="2200" spc="-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652780" marR="821690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surrounding aqueous </a:t>
            </a:r>
            <a:r>
              <a:rPr sz="2200" spc="-6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medium</a:t>
            </a:r>
            <a:endParaRPr sz="2200">
              <a:latin typeface="Arial"/>
              <a:cs typeface="Arial"/>
            </a:endParaRPr>
          </a:p>
          <a:p>
            <a:pPr marL="1060450" marR="190500" lvl="2" indent="-228600">
              <a:lnSpc>
                <a:spcPct val="70000"/>
              </a:lnSpc>
              <a:spcBef>
                <a:spcPts val="420"/>
              </a:spcBef>
              <a:buChar char="•"/>
              <a:tabLst>
                <a:tab pos="1059815" algn="l"/>
                <a:tab pos="1060450" algn="l"/>
              </a:tabLst>
            </a:pP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Soft tissues</a:t>
            </a:r>
            <a:r>
              <a:rPr sz="17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are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dominated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by </a:t>
            </a:r>
            <a:r>
              <a:rPr sz="1700" spc="-45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lipid contents</a:t>
            </a:r>
            <a:endParaRPr sz="1700">
              <a:latin typeface="Arial"/>
              <a:cs typeface="Arial"/>
            </a:endParaRPr>
          </a:p>
          <a:p>
            <a:pPr marL="1059815" lvl="2" indent="-228600">
              <a:lnSpc>
                <a:spcPts val="1530"/>
              </a:lnSpc>
              <a:buChar char="•"/>
              <a:tabLst>
                <a:tab pos="1059815" algn="l"/>
                <a:tab pos="1060450" algn="l"/>
              </a:tabLst>
            </a:pP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Celluar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membranes,</a:t>
            </a:r>
            <a:r>
              <a:rPr sz="1700" spc="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membrane</a:t>
            </a:r>
            <a:endParaRPr sz="1700">
              <a:latin typeface="Arial"/>
              <a:cs typeface="Arial"/>
            </a:endParaRPr>
          </a:p>
          <a:p>
            <a:pPr marL="1060450" marR="663575">
              <a:lnSpc>
                <a:spcPct val="70000"/>
              </a:lnSpc>
              <a:spcBef>
                <a:spcPts val="305"/>
              </a:spcBef>
            </a:pP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folds,</a:t>
            </a:r>
            <a:r>
              <a:rPr sz="17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membraneous </a:t>
            </a:r>
            <a:r>
              <a:rPr sz="1700" spc="-45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structure</a:t>
            </a:r>
            <a:endParaRPr sz="1700">
              <a:latin typeface="Arial"/>
              <a:cs typeface="Arial"/>
            </a:endParaRPr>
          </a:p>
          <a:p>
            <a:pPr marL="652145" lvl="1" indent="-286385">
              <a:lnSpc>
                <a:spcPts val="2270"/>
              </a:lnSpc>
              <a:buChar char="•"/>
              <a:tabLst>
                <a:tab pos="652145" algn="l"/>
                <a:tab pos="652780" algn="l"/>
              </a:tabLst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Mitochondria,</a:t>
            </a:r>
            <a:r>
              <a:rPr sz="2200" spc="-3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~</a:t>
            </a:r>
            <a:r>
              <a:rPr sz="22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1</a:t>
            </a:r>
            <a:r>
              <a:rPr sz="2200" dirty="0">
                <a:solidFill>
                  <a:srgbClr val="002828"/>
                </a:solidFill>
                <a:latin typeface="Symbol"/>
                <a:cs typeface="Symbol"/>
              </a:rPr>
              <a:t>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  <a:p>
            <a:pPr marL="1059815" lvl="2" indent="-228600">
              <a:lnSpc>
                <a:spcPts val="1635"/>
              </a:lnSpc>
              <a:buChar char="•"/>
              <a:tabLst>
                <a:tab pos="1059815" algn="l"/>
                <a:tab pos="1060450" algn="l"/>
              </a:tabLst>
            </a:pP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Intracelluar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 organelle</a:t>
            </a:r>
            <a:endParaRPr sz="1700">
              <a:latin typeface="Arial"/>
              <a:cs typeface="Arial"/>
            </a:endParaRPr>
          </a:p>
          <a:p>
            <a:pPr marL="1059815" marR="565785">
              <a:lnSpc>
                <a:spcPct val="70000"/>
              </a:lnSpc>
              <a:spcBef>
                <a:spcPts val="305"/>
              </a:spcBef>
            </a:pP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composed</a:t>
            </a:r>
            <a:r>
              <a:rPr sz="17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of many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folded </a:t>
            </a:r>
            <a:r>
              <a:rPr sz="1700" spc="-459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membrane,</a:t>
            </a:r>
            <a:r>
              <a:rPr sz="1700" spc="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cristae</a:t>
            </a:r>
            <a:endParaRPr sz="1700">
              <a:latin typeface="Arial"/>
              <a:cs typeface="Arial"/>
            </a:endParaRPr>
          </a:p>
          <a:p>
            <a:pPr marL="652145" lvl="1" indent="-285750">
              <a:lnSpc>
                <a:spcPts val="2270"/>
              </a:lnSpc>
              <a:buChar char="•"/>
              <a:tabLst>
                <a:tab pos="652145" algn="l"/>
                <a:tab pos="652780" algn="l"/>
              </a:tabLst>
            </a:pP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Collegan</a:t>
            </a:r>
            <a:r>
              <a:rPr sz="22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fibers,</a:t>
            </a:r>
            <a:r>
              <a:rPr sz="2200" spc="-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2</a:t>
            </a:r>
            <a:r>
              <a:rPr sz="22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~</a:t>
            </a:r>
            <a:r>
              <a:rPr sz="22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3</a:t>
            </a:r>
            <a:r>
              <a:rPr sz="2200" spc="-5" dirty="0">
                <a:solidFill>
                  <a:srgbClr val="002828"/>
                </a:solidFill>
                <a:latin typeface="Symbol"/>
                <a:cs typeface="Symbol"/>
              </a:rPr>
              <a:t></a:t>
            </a:r>
            <a:r>
              <a:rPr sz="2200" spc="-5" dirty="0">
                <a:solidFill>
                  <a:srgbClr val="002828"/>
                </a:solidFill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  <a:p>
            <a:pPr marL="1059815" lvl="2" indent="-228600">
              <a:lnSpc>
                <a:spcPts val="1839"/>
              </a:lnSpc>
              <a:buChar char="•"/>
              <a:tabLst>
                <a:tab pos="1059815" algn="l"/>
                <a:tab pos="1060450" algn="l"/>
              </a:tabLst>
            </a:pP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Collegan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fibrils,</a:t>
            </a:r>
            <a:r>
              <a:rPr sz="17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0.3</a:t>
            </a:r>
            <a:r>
              <a:rPr sz="17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Symbol"/>
                <a:cs typeface="Symbol"/>
              </a:rPr>
              <a:t>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m</a:t>
            </a:r>
            <a:endParaRPr sz="1700">
              <a:latin typeface="Arial"/>
              <a:cs typeface="Arial"/>
            </a:endParaRPr>
          </a:p>
          <a:p>
            <a:pPr marL="1060450" lvl="2" indent="-228600">
              <a:lnSpc>
                <a:spcPts val="1630"/>
              </a:lnSpc>
              <a:buChar char="•"/>
              <a:tabLst>
                <a:tab pos="1059815" algn="l"/>
                <a:tab pos="1060450" algn="l"/>
              </a:tabLst>
            </a:pP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Periodic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fluctuation</a:t>
            </a:r>
            <a:r>
              <a:rPr sz="17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in collegan</a:t>
            </a:r>
            <a:endParaRPr sz="1700">
              <a:latin typeface="Arial"/>
              <a:cs typeface="Arial"/>
            </a:endParaRPr>
          </a:p>
          <a:p>
            <a:pPr marL="1060450">
              <a:lnSpc>
                <a:spcPts val="1430"/>
              </a:lnSpc>
            </a:pP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ultrastructure</a:t>
            </a:r>
            <a:r>
              <a:rPr sz="1700" spc="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Wingdings"/>
                <a:cs typeface="Wingdings"/>
              </a:rPr>
              <a:t>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source</a:t>
            </a:r>
            <a:r>
              <a:rPr sz="1700" spc="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endParaRPr sz="1700">
              <a:latin typeface="Arial"/>
              <a:cs typeface="Arial"/>
            </a:endParaRPr>
          </a:p>
          <a:p>
            <a:pPr marL="1060450" marR="194945">
              <a:lnSpc>
                <a:spcPct val="70000"/>
              </a:lnSpc>
              <a:spcBef>
                <a:spcPts val="305"/>
              </a:spcBef>
            </a:pP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Rayleigh</a:t>
            </a:r>
            <a:r>
              <a:rPr sz="17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scattering</a:t>
            </a:r>
            <a:r>
              <a:rPr sz="1700" spc="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in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2828"/>
                </a:solidFill>
                <a:latin typeface="Arial"/>
                <a:cs typeface="Arial"/>
              </a:rPr>
              <a:t>UV</a:t>
            </a:r>
            <a:r>
              <a:rPr sz="17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and </a:t>
            </a:r>
            <a:r>
              <a:rPr sz="1700" spc="-459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Visible</a:t>
            </a:r>
            <a:r>
              <a:rPr sz="17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2828"/>
                </a:solidFill>
                <a:latin typeface="Arial"/>
                <a:cs typeface="Arial"/>
              </a:rPr>
              <a:t>range</a:t>
            </a:r>
            <a:endParaRPr sz="1700">
              <a:latin typeface="Arial"/>
              <a:cs typeface="Arial"/>
            </a:endParaRPr>
          </a:p>
          <a:p>
            <a:pPr marL="652780" lvl="1" indent="-285750">
              <a:lnSpc>
                <a:spcPts val="2370"/>
              </a:lnSpc>
              <a:buChar char="•"/>
              <a:tabLst>
                <a:tab pos="652145" algn="l"/>
                <a:tab pos="652780" algn="l"/>
              </a:tabLst>
            </a:pPr>
            <a:r>
              <a:rPr sz="2200" dirty="0">
                <a:solidFill>
                  <a:srgbClr val="002828"/>
                </a:solidFill>
                <a:latin typeface="Arial"/>
                <a:cs typeface="Arial"/>
              </a:rPr>
              <a:t>Cells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48958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Light</a:t>
            </a:r>
            <a:r>
              <a:rPr spc="-25" dirty="0"/>
              <a:t> </a:t>
            </a:r>
            <a:r>
              <a:rPr spc="-5" dirty="0"/>
              <a:t>Transport</a:t>
            </a:r>
            <a:r>
              <a:rPr spc="-25"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5" dirty="0"/>
              <a:t>Tissue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4839" y="1690116"/>
            <a:ext cx="9144000" cy="2087880"/>
            <a:chOff x="774839" y="1690116"/>
            <a:chExt cx="9144000" cy="2087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1283" y="1690116"/>
              <a:ext cx="3826002" cy="12306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4839" y="29199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3405" y="1681987"/>
            <a:ext cx="4168775" cy="15684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86690" marR="5080" indent="-174625">
              <a:lnSpc>
                <a:spcPts val="2380"/>
              </a:lnSpc>
              <a:spcBef>
                <a:spcPts val="395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Modeling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light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transport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in 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tissues are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often governed by </a:t>
            </a:r>
            <a:r>
              <a:rPr sz="2200" b="1" spc="-60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the relative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magnitudes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of 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optical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r>
              <a:rPr sz="22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and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scattering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4839" y="2920745"/>
            <a:ext cx="9144000" cy="2571750"/>
            <a:chOff x="774839" y="2920745"/>
            <a:chExt cx="9144000" cy="25717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1283" y="2920745"/>
              <a:ext cx="3826002" cy="8572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4839" y="377723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1283" y="3777995"/>
              <a:ext cx="3826002" cy="8572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4839" y="463448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87735" y="3255517"/>
            <a:ext cx="3836035" cy="23723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98450" marR="184150" indent="-285750">
              <a:lnSpc>
                <a:spcPts val="2160"/>
              </a:lnSpc>
              <a:spcBef>
                <a:spcPts val="370"/>
              </a:spcBef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μa &gt;&gt; μs’ :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Lambert-Beer Law </a:t>
            </a:r>
            <a:r>
              <a:rPr sz="2000" spc="-54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(λ</a:t>
            </a:r>
            <a:r>
              <a:rPr sz="2000" spc="-2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≤300nm;λ≥2000nm)</a:t>
            </a:r>
            <a:endParaRPr sz="2000">
              <a:latin typeface="Arial"/>
              <a:cs typeface="Arial"/>
            </a:endParaRPr>
          </a:p>
          <a:p>
            <a:pPr marL="297815" marR="757555" indent="-285750">
              <a:lnSpc>
                <a:spcPts val="2160"/>
              </a:lnSpc>
              <a:spcBef>
                <a:spcPts val="480"/>
              </a:spcBef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μs’ &gt;&gt; μa :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Diffusion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Approximation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(600nm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 ~ </a:t>
            </a:r>
            <a:r>
              <a:rPr sz="2000" spc="-54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1000nm)</a:t>
            </a:r>
            <a:endParaRPr sz="2000">
              <a:latin typeface="Arial"/>
              <a:cs typeface="Arial"/>
            </a:endParaRPr>
          </a:p>
          <a:p>
            <a:pPr marL="298450" marR="5080" indent="-286385">
              <a:lnSpc>
                <a:spcPts val="2160"/>
              </a:lnSpc>
              <a:spcBef>
                <a:spcPts val="480"/>
              </a:spcBef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μs’ ~ μa :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Equation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Radiative </a:t>
            </a:r>
            <a:r>
              <a:rPr sz="2000" spc="-54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Transfer,</a:t>
            </a:r>
            <a:r>
              <a:rPr sz="20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Monte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Carlo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(300nm</a:t>
            </a:r>
            <a:endParaRPr sz="2000">
              <a:latin typeface="Arial"/>
              <a:cs typeface="Arial"/>
            </a:endParaRPr>
          </a:p>
          <a:p>
            <a:pPr marL="298450">
              <a:lnSpc>
                <a:spcPts val="2130"/>
              </a:lnSpc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~</a:t>
            </a:r>
            <a:r>
              <a:rPr sz="2000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600 nm;</a:t>
            </a:r>
            <a:r>
              <a:rPr sz="20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1000nm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~</a:t>
            </a:r>
            <a:r>
              <a:rPr sz="2000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2000nm)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4839" y="4635246"/>
            <a:ext cx="9144000" cy="1714500"/>
            <a:chOff x="774839" y="4635246"/>
            <a:chExt cx="9144000" cy="17145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1283" y="4635246"/>
              <a:ext cx="3826002" cy="1866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4839" y="54917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33405" y="5735828"/>
            <a:ext cx="3870325" cy="6629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86690" marR="5080" indent="-174625">
              <a:lnSpc>
                <a:spcPts val="2380"/>
              </a:lnSpc>
              <a:spcBef>
                <a:spcPts val="395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Use Monte Carlo,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Transport </a:t>
            </a:r>
            <a:r>
              <a:rPr sz="2200" b="1" spc="-60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Theory,</a:t>
            </a:r>
            <a:r>
              <a:rPr sz="22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or</a:t>
            </a:r>
            <a:r>
              <a:rPr sz="22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Diffusion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 Theory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4617" y="4956302"/>
            <a:ext cx="3022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713355" algn="l"/>
              </a:tabLst>
            </a:pPr>
            <a:r>
              <a:rPr sz="1800" b="1" spc="-5" dirty="0">
                <a:latin typeface="Arial"/>
                <a:cs typeface="Arial"/>
              </a:rPr>
              <a:t>Physical Pathlength</a:t>
            </a:r>
            <a:r>
              <a:rPr sz="2000" b="1" spc="-5" dirty="0">
                <a:latin typeface="Arial"/>
                <a:cs typeface="Arial"/>
              </a:rPr>
              <a:t>:	</a:t>
            </a:r>
            <a:r>
              <a:rPr sz="2000" b="1" spc="5" dirty="0">
                <a:latin typeface="Arial"/>
                <a:cs typeface="Arial"/>
              </a:rPr>
              <a:t>L</a:t>
            </a:r>
            <a:r>
              <a:rPr sz="1950" b="1" spc="7" baseline="-21367" dirty="0">
                <a:latin typeface="Arial"/>
                <a:cs typeface="Arial"/>
              </a:rPr>
              <a:t>p</a:t>
            </a:r>
            <a:endParaRPr sz="1950" baseline="-2136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tabLst>
                <a:tab pos="2700020" algn="l"/>
              </a:tabLst>
            </a:pPr>
            <a:r>
              <a:rPr sz="1800" b="1" spc="-5" dirty="0">
                <a:latin typeface="Arial"/>
                <a:cs typeface="Arial"/>
              </a:rPr>
              <a:t>Optical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Pathlength</a:t>
            </a:r>
            <a:r>
              <a:rPr sz="2000" b="1" spc="-5" dirty="0">
                <a:latin typeface="Arial"/>
                <a:cs typeface="Arial"/>
              </a:rPr>
              <a:t>:	</a:t>
            </a:r>
            <a:r>
              <a:rPr sz="2000" b="1" spc="5" dirty="0">
                <a:latin typeface="Arial"/>
                <a:cs typeface="Arial"/>
              </a:rPr>
              <a:t>L</a:t>
            </a:r>
            <a:r>
              <a:rPr sz="1950" b="1" spc="7" baseline="-21367" dirty="0">
                <a:latin typeface="Arial"/>
                <a:cs typeface="Arial"/>
              </a:rPr>
              <a:t>o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04617" y="5870702"/>
            <a:ext cx="2154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Arial"/>
                <a:cs typeface="Arial"/>
              </a:rPr>
              <a:t>Biological </a:t>
            </a:r>
            <a:r>
              <a:rPr sz="2000" b="1" spc="-15" dirty="0">
                <a:latin typeface="Arial"/>
                <a:cs typeface="Arial"/>
              </a:rPr>
              <a:t>Tissue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Lo/L</a:t>
            </a:r>
            <a:r>
              <a:rPr sz="1950" b="1" baseline="-21367" dirty="0">
                <a:latin typeface="Arial"/>
                <a:cs typeface="Arial"/>
              </a:rPr>
              <a:t>p</a:t>
            </a:r>
            <a:r>
              <a:rPr sz="1950" b="1" spc="270" baseline="-21367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=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4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↑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48958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Light</a:t>
            </a:r>
            <a:r>
              <a:rPr spc="-25" dirty="0"/>
              <a:t> </a:t>
            </a:r>
            <a:r>
              <a:rPr spc="-5" dirty="0"/>
              <a:t>Transport</a:t>
            </a:r>
            <a:r>
              <a:rPr spc="-25"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5" dirty="0"/>
              <a:t>Tissue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22639" y="1749551"/>
            <a:ext cx="7078980" cy="4600575"/>
            <a:chOff x="2222639" y="1749551"/>
            <a:chExt cx="7078980" cy="4600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5327" y="1749551"/>
              <a:ext cx="2711911" cy="3139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2639" y="2063495"/>
              <a:ext cx="6324600" cy="32986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64848" y="5220461"/>
              <a:ext cx="3336925" cy="272415"/>
            </a:xfrm>
            <a:custGeom>
              <a:avLst/>
              <a:gdLst/>
              <a:ahLst/>
              <a:cxnLst/>
              <a:rect l="l" t="t" r="r" b="b"/>
              <a:pathLst>
                <a:path w="3336925" h="272414">
                  <a:moveTo>
                    <a:pt x="1668397" y="81749"/>
                  </a:moveTo>
                  <a:lnTo>
                    <a:pt x="1654275" y="37337"/>
                  </a:lnTo>
                  <a:lnTo>
                    <a:pt x="1652751" y="25907"/>
                  </a:lnTo>
                  <a:lnTo>
                    <a:pt x="1652751" y="15239"/>
                  </a:lnTo>
                  <a:lnTo>
                    <a:pt x="1651227" y="32003"/>
                  </a:lnTo>
                  <a:lnTo>
                    <a:pt x="1635074" y="76479"/>
                  </a:lnTo>
                  <a:lnTo>
                    <a:pt x="1606359" y="113131"/>
                  </a:lnTo>
                  <a:lnTo>
                    <a:pt x="1568164" y="142287"/>
                  </a:lnTo>
                  <a:lnTo>
                    <a:pt x="1523573" y="164275"/>
                  </a:lnTo>
                  <a:lnTo>
                    <a:pt x="1475667" y="179422"/>
                  </a:lnTo>
                  <a:lnTo>
                    <a:pt x="1427529" y="188054"/>
                  </a:lnTo>
                  <a:lnTo>
                    <a:pt x="1382241" y="190499"/>
                  </a:lnTo>
                  <a:lnTo>
                    <a:pt x="224001" y="190499"/>
                  </a:lnTo>
                  <a:lnTo>
                    <a:pt x="180659" y="194047"/>
                  </a:lnTo>
                  <a:lnTo>
                    <a:pt x="135458" y="202960"/>
                  </a:lnTo>
                  <a:lnTo>
                    <a:pt x="90443" y="217354"/>
                  </a:lnTo>
                  <a:lnTo>
                    <a:pt x="47660" y="237348"/>
                  </a:lnTo>
                  <a:lnTo>
                    <a:pt x="9155" y="263059"/>
                  </a:lnTo>
                  <a:lnTo>
                    <a:pt x="0" y="272034"/>
                  </a:lnTo>
                  <a:lnTo>
                    <a:pt x="51805" y="272034"/>
                  </a:lnTo>
                  <a:lnTo>
                    <a:pt x="54654" y="269883"/>
                  </a:lnTo>
                  <a:lnTo>
                    <a:pt x="99234" y="247987"/>
                  </a:lnTo>
                  <a:lnTo>
                    <a:pt x="147038" y="232842"/>
                  </a:lnTo>
                  <a:lnTo>
                    <a:pt x="194986" y="224181"/>
                  </a:lnTo>
                  <a:lnTo>
                    <a:pt x="240003" y="221741"/>
                  </a:lnTo>
                  <a:lnTo>
                    <a:pt x="1397481" y="221741"/>
                  </a:lnTo>
                  <a:lnTo>
                    <a:pt x="1441022" y="218323"/>
                  </a:lnTo>
                  <a:lnTo>
                    <a:pt x="1486239" y="209589"/>
                  </a:lnTo>
                  <a:lnTo>
                    <a:pt x="1531161" y="195406"/>
                  </a:lnTo>
                  <a:lnTo>
                    <a:pt x="1573822" y="175640"/>
                  </a:lnTo>
                  <a:lnTo>
                    <a:pt x="1612251" y="150160"/>
                  </a:lnTo>
                  <a:lnTo>
                    <a:pt x="1644481" y="118832"/>
                  </a:lnTo>
                  <a:lnTo>
                    <a:pt x="1668397" y="81749"/>
                  </a:lnTo>
                  <a:close/>
                </a:path>
                <a:path w="3336925" h="272414">
                  <a:moveTo>
                    <a:pt x="1683993" y="16001"/>
                  </a:moveTo>
                  <a:lnTo>
                    <a:pt x="1683993" y="6857"/>
                  </a:lnTo>
                  <a:lnTo>
                    <a:pt x="1677135" y="0"/>
                  </a:lnTo>
                  <a:lnTo>
                    <a:pt x="1659609" y="0"/>
                  </a:lnTo>
                  <a:lnTo>
                    <a:pt x="1652751" y="6857"/>
                  </a:lnTo>
                  <a:lnTo>
                    <a:pt x="1652751" y="16001"/>
                  </a:lnTo>
                  <a:lnTo>
                    <a:pt x="1683993" y="16001"/>
                  </a:lnTo>
                  <a:close/>
                </a:path>
                <a:path w="3336925" h="272414">
                  <a:moveTo>
                    <a:pt x="1683993" y="27431"/>
                  </a:moveTo>
                  <a:lnTo>
                    <a:pt x="1683993" y="16001"/>
                  </a:lnTo>
                  <a:lnTo>
                    <a:pt x="1652751" y="16001"/>
                  </a:lnTo>
                  <a:lnTo>
                    <a:pt x="1652751" y="25907"/>
                  </a:lnTo>
                  <a:lnTo>
                    <a:pt x="1654275" y="37337"/>
                  </a:lnTo>
                  <a:lnTo>
                    <a:pt x="1668397" y="81749"/>
                  </a:lnTo>
                  <a:lnTo>
                    <a:pt x="1668543" y="81523"/>
                  </a:lnTo>
                  <a:lnTo>
                    <a:pt x="1682469" y="38099"/>
                  </a:lnTo>
                  <a:lnTo>
                    <a:pt x="1683993" y="27431"/>
                  </a:lnTo>
                  <a:close/>
                </a:path>
                <a:path w="3336925" h="272414">
                  <a:moveTo>
                    <a:pt x="3336421" y="272034"/>
                  </a:moveTo>
                  <a:lnTo>
                    <a:pt x="3281621" y="233100"/>
                  </a:lnTo>
                  <a:lnTo>
                    <a:pt x="3236577" y="213512"/>
                  </a:lnTo>
                  <a:lnTo>
                    <a:pt x="3189325" y="199961"/>
                  </a:lnTo>
                  <a:lnTo>
                    <a:pt x="3142000" y="192329"/>
                  </a:lnTo>
                  <a:lnTo>
                    <a:pt x="3096741" y="190499"/>
                  </a:lnTo>
                  <a:lnTo>
                    <a:pt x="1953741" y="190459"/>
                  </a:lnTo>
                  <a:lnTo>
                    <a:pt x="1940025" y="189737"/>
                  </a:lnTo>
                  <a:lnTo>
                    <a:pt x="1897139" y="186460"/>
                  </a:lnTo>
                  <a:lnTo>
                    <a:pt x="1851623" y="177053"/>
                  </a:lnTo>
                  <a:lnTo>
                    <a:pt x="1806360" y="161387"/>
                  </a:lnTo>
                  <a:lnTo>
                    <a:pt x="1764234" y="139331"/>
                  </a:lnTo>
                  <a:lnTo>
                    <a:pt x="1728129" y="110756"/>
                  </a:lnTo>
                  <a:lnTo>
                    <a:pt x="1700928" y="75531"/>
                  </a:lnTo>
                  <a:lnTo>
                    <a:pt x="1685517" y="33527"/>
                  </a:lnTo>
                  <a:lnTo>
                    <a:pt x="1683993" y="15239"/>
                  </a:lnTo>
                  <a:lnTo>
                    <a:pt x="1683993" y="27431"/>
                  </a:lnTo>
                  <a:lnTo>
                    <a:pt x="1682469" y="38099"/>
                  </a:lnTo>
                  <a:lnTo>
                    <a:pt x="1668533" y="81539"/>
                  </a:lnTo>
                  <a:lnTo>
                    <a:pt x="1668397" y="81749"/>
                  </a:lnTo>
                  <a:lnTo>
                    <a:pt x="1668543" y="82191"/>
                  </a:lnTo>
                  <a:lnTo>
                    <a:pt x="1693860" y="120652"/>
                  </a:lnTo>
                  <a:lnTo>
                    <a:pt x="1728033" y="152837"/>
                  </a:lnTo>
                  <a:lnTo>
                    <a:pt x="1768827" y="178798"/>
                  </a:lnTo>
                  <a:lnTo>
                    <a:pt x="1814019" y="198601"/>
                  </a:lnTo>
                  <a:lnTo>
                    <a:pt x="1861384" y="212315"/>
                  </a:lnTo>
                  <a:lnTo>
                    <a:pt x="1908700" y="220006"/>
                  </a:lnTo>
                  <a:lnTo>
                    <a:pt x="1953741" y="221741"/>
                  </a:lnTo>
                  <a:lnTo>
                    <a:pt x="3096741" y="221741"/>
                  </a:lnTo>
                  <a:lnTo>
                    <a:pt x="3111219" y="222503"/>
                  </a:lnTo>
                  <a:lnTo>
                    <a:pt x="3154092" y="225637"/>
                  </a:lnTo>
                  <a:lnTo>
                    <a:pt x="3199829" y="235155"/>
                  </a:lnTo>
                  <a:lnTo>
                    <a:pt x="3245409" y="251108"/>
                  </a:lnTo>
                  <a:lnTo>
                    <a:pt x="3284954" y="272034"/>
                  </a:lnTo>
                  <a:lnTo>
                    <a:pt x="3336421" y="272034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6947" y="4830317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152400" y="457200"/>
                  </a:moveTo>
                  <a:lnTo>
                    <a:pt x="15240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152400" y="45720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7747" y="4982717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152400" y="304800"/>
                  </a:moveTo>
                  <a:lnTo>
                    <a:pt x="152400" y="0"/>
                  </a:lnTo>
                  <a:lnTo>
                    <a:pt x="0" y="0"/>
                  </a:lnTo>
                  <a:lnTo>
                    <a:pt x="0" y="304800"/>
                  </a:lnTo>
                  <a:lnTo>
                    <a:pt x="152400" y="30480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4639" y="5287517"/>
              <a:ext cx="2286000" cy="106222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33405" y="1572260"/>
            <a:ext cx="38106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7325" algn="l"/>
              </a:tabLst>
            </a:pP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Modeling</a:t>
            </a:r>
            <a:r>
              <a:rPr sz="20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Photon</a:t>
            </a:r>
            <a:r>
              <a:rPr sz="2000" b="1" spc="2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44A12"/>
                </a:solidFill>
                <a:latin typeface="Arial"/>
                <a:cs typeface="Arial"/>
              </a:rPr>
              <a:t>Propagation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33573" y="5462270"/>
            <a:ext cx="3797935" cy="93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48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9A9A"/>
                </a:solidFill>
                <a:latin typeface="Symbol"/>
                <a:cs typeface="Symbol"/>
              </a:rPr>
              <a:t></a:t>
            </a:r>
            <a:r>
              <a:rPr sz="2400" b="1" spc="-7" baseline="-20833" dirty="0">
                <a:solidFill>
                  <a:srgbClr val="009A9A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9A9A"/>
                </a:solidFill>
                <a:latin typeface="Arial"/>
                <a:cs typeface="Arial"/>
              </a:rPr>
              <a:t>,</a:t>
            </a:r>
            <a:r>
              <a:rPr sz="2400" b="1" spc="-3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A9A"/>
                </a:solidFill>
                <a:latin typeface="Symbol"/>
                <a:cs typeface="Symbol"/>
              </a:rPr>
              <a:t></a:t>
            </a:r>
            <a:r>
              <a:rPr sz="2400" b="1" spc="-7" baseline="-20833" dirty="0">
                <a:solidFill>
                  <a:srgbClr val="009A9A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09A9A"/>
                </a:solidFill>
                <a:latin typeface="Arial"/>
                <a:cs typeface="Arial"/>
              </a:rPr>
              <a:t>,</a:t>
            </a:r>
            <a:r>
              <a:rPr sz="2400" b="1" spc="-2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A9A"/>
                </a:solidFill>
                <a:latin typeface="Arial"/>
                <a:cs typeface="Arial"/>
              </a:rPr>
              <a:t>g,</a:t>
            </a:r>
            <a:r>
              <a:rPr sz="2400" b="1" spc="-15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A9A"/>
                </a:solidFill>
                <a:latin typeface="Arial"/>
                <a:cs typeface="Arial"/>
              </a:rPr>
              <a:t>phase</a:t>
            </a:r>
            <a:r>
              <a:rPr sz="2400" b="1" spc="-2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A9A"/>
                </a:solidFill>
                <a:latin typeface="Arial"/>
                <a:cs typeface="Arial"/>
              </a:rPr>
              <a:t>function</a:t>
            </a:r>
            <a:r>
              <a:rPr sz="2400" b="1" spc="-15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9A9A"/>
                </a:solidFill>
                <a:latin typeface="Arial"/>
                <a:cs typeface="Arial"/>
              </a:rPr>
              <a:t>S </a:t>
            </a:r>
            <a:r>
              <a:rPr sz="2400" b="1" spc="-655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A9A"/>
                </a:solidFill>
                <a:latin typeface="Arial"/>
                <a:cs typeface="Arial"/>
              </a:rPr>
              <a:t>“Stochastic”</a:t>
            </a:r>
            <a:r>
              <a:rPr sz="2400" b="1" spc="-4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A9A"/>
                </a:solidFill>
                <a:latin typeface="Arial"/>
                <a:cs typeface="Arial"/>
              </a:rPr>
              <a:t>Description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4839" y="5492496"/>
            <a:ext cx="9144000" cy="1714500"/>
            <a:chOff x="774839" y="5492496"/>
            <a:chExt cx="9144000" cy="1714500"/>
          </a:xfrm>
        </p:grpSpPr>
        <p:sp>
          <p:nvSpPr>
            <p:cNvPr id="14" name="object 14"/>
            <p:cNvSpPr/>
            <p:nvPr/>
          </p:nvSpPr>
          <p:spPr>
            <a:xfrm>
              <a:off x="5903099" y="5492496"/>
              <a:ext cx="3460750" cy="125095"/>
            </a:xfrm>
            <a:custGeom>
              <a:avLst/>
              <a:gdLst/>
              <a:ahLst/>
              <a:cxnLst/>
              <a:rect l="l" t="t" r="r" b="b"/>
              <a:pathLst>
                <a:path w="3460750" h="125095">
                  <a:moveTo>
                    <a:pt x="113554" y="0"/>
                  </a:moveTo>
                  <a:lnTo>
                    <a:pt x="61748" y="0"/>
                  </a:lnTo>
                  <a:lnTo>
                    <a:pt x="38724" y="22570"/>
                  </a:lnTo>
                  <a:lnTo>
                    <a:pt x="14915" y="60066"/>
                  </a:lnTo>
                  <a:lnTo>
                    <a:pt x="1523" y="103631"/>
                  </a:lnTo>
                  <a:lnTo>
                    <a:pt x="0" y="114299"/>
                  </a:lnTo>
                  <a:lnTo>
                    <a:pt x="0" y="124205"/>
                  </a:lnTo>
                  <a:lnTo>
                    <a:pt x="31242" y="124967"/>
                  </a:lnTo>
                  <a:lnTo>
                    <a:pt x="32766" y="106679"/>
                  </a:lnTo>
                  <a:lnTo>
                    <a:pt x="49216" y="62947"/>
                  </a:lnTo>
                  <a:lnTo>
                    <a:pt x="78121" y="26758"/>
                  </a:lnTo>
                  <a:lnTo>
                    <a:pt x="113554" y="0"/>
                  </a:lnTo>
                  <a:close/>
                </a:path>
                <a:path w="3460750" h="125095">
                  <a:moveTo>
                    <a:pt x="3460241" y="124205"/>
                  </a:moveTo>
                  <a:lnTo>
                    <a:pt x="3460241" y="112775"/>
                  </a:lnTo>
                  <a:lnTo>
                    <a:pt x="3458717" y="102107"/>
                  </a:lnTo>
                  <a:lnTo>
                    <a:pt x="3443878" y="57210"/>
                  </a:lnTo>
                  <a:lnTo>
                    <a:pt x="3418283" y="18815"/>
                  </a:lnTo>
                  <a:lnTo>
                    <a:pt x="3398170" y="0"/>
                  </a:lnTo>
                  <a:lnTo>
                    <a:pt x="3346703" y="0"/>
                  </a:lnTo>
                  <a:lnTo>
                    <a:pt x="3349558" y="1511"/>
                  </a:lnTo>
                  <a:lnTo>
                    <a:pt x="3385759" y="30478"/>
                  </a:lnTo>
                  <a:lnTo>
                    <a:pt x="3412738" y="66026"/>
                  </a:lnTo>
                  <a:lnTo>
                    <a:pt x="3427476" y="108203"/>
                  </a:lnTo>
                  <a:lnTo>
                    <a:pt x="3429000" y="124967"/>
                  </a:lnTo>
                  <a:lnTo>
                    <a:pt x="3460241" y="124205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4839" y="63489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4639" y="6349746"/>
              <a:ext cx="2286000" cy="74066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0606" y="1924464"/>
            <a:ext cx="500316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  <a:tabLst>
                <a:tab pos="1282065" algn="l"/>
                <a:tab pos="4932045" algn="l"/>
              </a:tabLst>
            </a:pPr>
            <a:r>
              <a:rPr sz="2000" b="1" spc="-5" dirty="0">
                <a:solidFill>
                  <a:srgbClr val="744A12"/>
                </a:solidFill>
                <a:latin typeface="Arial"/>
                <a:cs typeface="Arial"/>
              </a:rPr>
              <a:t>‘	’	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273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9144000" y="858011"/>
                </a:moveTo>
                <a:lnTo>
                  <a:pt x="9144000" y="0"/>
                </a:lnTo>
                <a:lnTo>
                  <a:pt x="0" y="0"/>
                </a:lnTo>
                <a:lnTo>
                  <a:pt x="0" y="858012"/>
                </a:lnTo>
                <a:lnTo>
                  <a:pt x="9144000" y="858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3405" y="1613407"/>
            <a:ext cx="8249284" cy="277127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87325" marR="780415" indent="-187325">
              <a:lnSpc>
                <a:spcPts val="2160"/>
              </a:lnSpc>
              <a:spcBef>
                <a:spcPts val="370"/>
              </a:spcBef>
              <a:buFont typeface="Arial"/>
              <a:buChar char="•"/>
              <a:tabLst>
                <a:tab pos="187325" algn="l"/>
                <a:tab pos="1610360" algn="l"/>
              </a:tabLst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Absorption</a:t>
            </a:r>
            <a:r>
              <a:rPr sz="20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occurs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photon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frequency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matches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frequency	associated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with the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molecule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transition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52780" marR="5080" lvl="1" indent="-286385">
              <a:lnSpc>
                <a:spcPts val="2050"/>
              </a:lnSpc>
              <a:spcBef>
                <a:spcPts val="459"/>
              </a:spcBef>
              <a:buChar char="•"/>
              <a:tabLst>
                <a:tab pos="652145" algn="l"/>
                <a:tab pos="65278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Electrons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absorb</a:t>
            </a:r>
            <a:r>
              <a:rPr sz="19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energy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light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transform</a:t>
            </a:r>
            <a:r>
              <a:rPr sz="19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it into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vibrational </a:t>
            </a:r>
            <a:r>
              <a:rPr sz="1900" spc="-5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motion</a:t>
            </a:r>
            <a:endParaRPr sz="1900" dirty="0">
              <a:latin typeface="Arial"/>
              <a:cs typeface="Arial"/>
            </a:endParaRPr>
          </a:p>
          <a:p>
            <a:pPr marL="652780" lvl="1" indent="-286385">
              <a:lnSpc>
                <a:spcPct val="100000"/>
              </a:lnSpc>
              <a:spcBef>
                <a:spcPts val="200"/>
              </a:spcBef>
              <a:buChar char="•"/>
              <a:tabLst>
                <a:tab pos="652145" algn="l"/>
                <a:tab pos="65278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The absorption</a:t>
            </a:r>
            <a:r>
              <a:rPr sz="19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a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photon</a:t>
            </a:r>
            <a:r>
              <a:rPr sz="19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results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in:</a:t>
            </a:r>
            <a:endParaRPr sz="1900" dirty="0">
              <a:latin typeface="Arial"/>
              <a:cs typeface="Arial"/>
            </a:endParaRPr>
          </a:p>
          <a:p>
            <a:pPr marL="926465" lvl="1" indent="-560705">
              <a:lnSpc>
                <a:spcPct val="100000"/>
              </a:lnSpc>
              <a:spcBef>
                <a:spcPts val="225"/>
              </a:spcBef>
              <a:buChar char="•"/>
              <a:tabLst>
                <a:tab pos="926465" algn="l"/>
                <a:tab pos="92710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quantized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change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in charge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separation</a:t>
            </a:r>
            <a:endParaRPr sz="1900" dirty="0">
              <a:latin typeface="Arial"/>
              <a:cs typeface="Arial"/>
            </a:endParaRPr>
          </a:p>
          <a:p>
            <a:pPr marL="926465" lvl="1" indent="-560705">
              <a:lnSpc>
                <a:spcPct val="100000"/>
              </a:lnSpc>
              <a:spcBef>
                <a:spcPts val="229"/>
              </a:spcBef>
              <a:buChar char="•"/>
              <a:tabLst>
                <a:tab pos="926465" algn="l"/>
                <a:tab pos="92710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quantized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excitation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of</a:t>
            </a:r>
            <a:r>
              <a:rPr sz="1900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vibrational</a:t>
            </a:r>
            <a:r>
              <a:rPr sz="19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modes</a:t>
            </a:r>
            <a:endParaRPr sz="1900" dirty="0">
              <a:latin typeface="Arial"/>
              <a:cs typeface="Arial"/>
            </a:endParaRPr>
          </a:p>
          <a:p>
            <a:pPr marL="652780" marR="21590" lvl="1" indent="-286385">
              <a:lnSpc>
                <a:spcPts val="2050"/>
              </a:lnSpc>
              <a:spcBef>
                <a:spcPts val="489"/>
              </a:spcBef>
              <a:buChar char="•"/>
              <a:tabLst>
                <a:tab pos="652145" algn="l"/>
                <a:tab pos="652780" algn="l"/>
              </a:tabLst>
            </a:pP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Electrons interact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with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 neighboring</a:t>
            </a:r>
            <a:r>
              <a:rPr sz="19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atoms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Wingdings"/>
                <a:cs typeface="Wingdings"/>
              </a:rPr>
              <a:t></a:t>
            </a:r>
            <a:r>
              <a:rPr sz="1900" spc="50" dirty="0">
                <a:solidFill>
                  <a:srgbClr val="002828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convert vibrational</a:t>
            </a:r>
            <a:r>
              <a:rPr sz="19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828"/>
                </a:solidFill>
                <a:latin typeface="Arial"/>
                <a:cs typeface="Arial"/>
              </a:rPr>
              <a:t>energy </a:t>
            </a:r>
            <a:r>
              <a:rPr sz="1900" spc="-509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into thermal</a:t>
            </a:r>
            <a:r>
              <a:rPr sz="19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828"/>
                </a:solidFill>
                <a:latin typeface="Arial"/>
                <a:cs typeface="Arial"/>
              </a:rPr>
              <a:t>energy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169" y="4636770"/>
            <a:ext cx="7200900" cy="228066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3405" y="1674368"/>
            <a:ext cx="381762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7325" algn="l"/>
              </a:tabLst>
            </a:pP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Each electronic</a:t>
            </a:r>
            <a:r>
              <a:rPr sz="26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energy</a:t>
            </a:r>
            <a:endParaRPr sz="2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4839" y="2062733"/>
            <a:ext cx="9144000" cy="858519"/>
            <a:chOff x="774839" y="2062733"/>
            <a:chExt cx="9144000" cy="858519"/>
          </a:xfrm>
        </p:grpSpPr>
        <p:sp>
          <p:nvSpPr>
            <p:cNvPr id="6" name="object 6"/>
            <p:cNvSpPr/>
            <p:nvPr/>
          </p:nvSpPr>
          <p:spPr>
            <a:xfrm>
              <a:off x="774839" y="206273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19">
                  <a:moveTo>
                    <a:pt x="9144000" y="85801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5583" y="2410205"/>
              <a:ext cx="85725" cy="510540"/>
            </a:xfrm>
            <a:custGeom>
              <a:avLst/>
              <a:gdLst/>
              <a:ahLst/>
              <a:cxnLst/>
              <a:rect l="l" t="t" r="r" b="b"/>
              <a:pathLst>
                <a:path w="85725" h="510539">
                  <a:moveTo>
                    <a:pt x="85344" y="85343"/>
                  </a:moveTo>
                  <a:lnTo>
                    <a:pt x="42672" y="0"/>
                  </a:lnTo>
                  <a:lnTo>
                    <a:pt x="0" y="85343"/>
                  </a:lnTo>
                  <a:lnTo>
                    <a:pt x="28194" y="85343"/>
                  </a:lnTo>
                  <a:lnTo>
                    <a:pt x="28194" y="71627"/>
                  </a:lnTo>
                  <a:lnTo>
                    <a:pt x="57150" y="71627"/>
                  </a:lnTo>
                  <a:lnTo>
                    <a:pt x="57150" y="85343"/>
                  </a:lnTo>
                  <a:lnTo>
                    <a:pt x="85344" y="85343"/>
                  </a:lnTo>
                  <a:close/>
                </a:path>
                <a:path w="85725" h="510539">
                  <a:moveTo>
                    <a:pt x="57150" y="85343"/>
                  </a:moveTo>
                  <a:lnTo>
                    <a:pt x="57150" y="71627"/>
                  </a:lnTo>
                  <a:lnTo>
                    <a:pt x="28194" y="71627"/>
                  </a:lnTo>
                  <a:lnTo>
                    <a:pt x="28194" y="85343"/>
                  </a:lnTo>
                  <a:lnTo>
                    <a:pt x="57150" y="85343"/>
                  </a:lnTo>
                  <a:close/>
                </a:path>
                <a:path w="85725" h="510539">
                  <a:moveTo>
                    <a:pt x="57150" y="510539"/>
                  </a:moveTo>
                  <a:lnTo>
                    <a:pt x="57150" y="85343"/>
                  </a:lnTo>
                  <a:lnTo>
                    <a:pt x="28194" y="85343"/>
                  </a:lnTo>
                  <a:lnTo>
                    <a:pt x="28194" y="510540"/>
                  </a:lnTo>
                  <a:lnTo>
                    <a:pt x="57150" y="5105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07903" y="2030983"/>
            <a:ext cx="3867785" cy="113474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algn="just">
              <a:lnSpc>
                <a:spcPts val="2810"/>
              </a:lnSpc>
              <a:spcBef>
                <a:spcPts val="450"/>
              </a:spcBef>
            </a:pP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levels is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associated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with </a:t>
            </a:r>
            <a:r>
              <a:rPr sz="2600" b="1" spc="-7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many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vibrational energy </a:t>
            </a:r>
            <a:r>
              <a:rPr sz="2600" b="1" spc="-7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levels</a:t>
            </a:r>
            <a:endParaRPr sz="26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46265" y="3102101"/>
            <a:ext cx="2350770" cy="676275"/>
            <a:chOff x="6946265" y="3102101"/>
            <a:chExt cx="2350770" cy="676275"/>
          </a:xfrm>
        </p:grpSpPr>
        <p:sp>
          <p:nvSpPr>
            <p:cNvPr id="10" name="object 10"/>
            <p:cNvSpPr/>
            <p:nvPr/>
          </p:nvSpPr>
          <p:spPr>
            <a:xfrm>
              <a:off x="6946265" y="3102101"/>
              <a:ext cx="2350770" cy="676275"/>
            </a:xfrm>
            <a:custGeom>
              <a:avLst/>
              <a:gdLst/>
              <a:ahLst/>
              <a:cxnLst/>
              <a:rect l="l" t="t" r="r" b="b"/>
              <a:pathLst>
                <a:path w="2350770" h="676275">
                  <a:moveTo>
                    <a:pt x="293783" y="675893"/>
                  </a:moveTo>
                  <a:lnTo>
                    <a:pt x="260327" y="595821"/>
                  </a:lnTo>
                  <a:lnTo>
                    <a:pt x="241718" y="548419"/>
                  </a:lnTo>
                  <a:lnTo>
                    <a:pt x="223647" y="500798"/>
                  </a:lnTo>
                  <a:lnTo>
                    <a:pt x="153923" y="309372"/>
                  </a:lnTo>
                  <a:lnTo>
                    <a:pt x="48005" y="0"/>
                  </a:lnTo>
                  <a:lnTo>
                    <a:pt x="0" y="16764"/>
                  </a:lnTo>
                  <a:lnTo>
                    <a:pt x="85343" y="265938"/>
                  </a:lnTo>
                  <a:lnTo>
                    <a:pt x="155172" y="462188"/>
                  </a:lnTo>
                  <a:lnTo>
                    <a:pt x="189080" y="553283"/>
                  </a:lnTo>
                  <a:lnTo>
                    <a:pt x="206719" y="598605"/>
                  </a:lnTo>
                  <a:lnTo>
                    <a:pt x="224906" y="643623"/>
                  </a:lnTo>
                  <a:lnTo>
                    <a:pt x="238513" y="675893"/>
                  </a:lnTo>
                  <a:lnTo>
                    <a:pt x="293783" y="675893"/>
                  </a:lnTo>
                  <a:close/>
                </a:path>
                <a:path w="2350770" h="676275">
                  <a:moveTo>
                    <a:pt x="2350769" y="188213"/>
                  </a:moveTo>
                  <a:lnTo>
                    <a:pt x="2284475" y="183641"/>
                  </a:lnTo>
                  <a:lnTo>
                    <a:pt x="2218181" y="179831"/>
                  </a:lnTo>
                  <a:lnTo>
                    <a:pt x="2182367" y="178197"/>
                  </a:lnTo>
                  <a:lnTo>
                    <a:pt x="2133764" y="175837"/>
                  </a:lnTo>
                  <a:lnTo>
                    <a:pt x="2082711" y="174641"/>
                  </a:lnTo>
                  <a:lnTo>
                    <a:pt x="2031540" y="174718"/>
                  </a:lnTo>
                  <a:lnTo>
                    <a:pt x="1980298" y="176065"/>
                  </a:lnTo>
                  <a:lnTo>
                    <a:pt x="1929033" y="178680"/>
                  </a:lnTo>
                  <a:lnTo>
                    <a:pt x="1877790" y="182561"/>
                  </a:lnTo>
                  <a:lnTo>
                    <a:pt x="1826617" y="187704"/>
                  </a:lnTo>
                  <a:lnTo>
                    <a:pt x="1775262" y="194152"/>
                  </a:lnTo>
                  <a:lnTo>
                    <a:pt x="1724667" y="201768"/>
                  </a:lnTo>
                  <a:lnTo>
                    <a:pt x="1673984" y="210684"/>
                  </a:lnTo>
                  <a:lnTo>
                    <a:pt x="1623557" y="220852"/>
                  </a:lnTo>
                  <a:lnTo>
                    <a:pt x="1573434" y="232271"/>
                  </a:lnTo>
                  <a:lnTo>
                    <a:pt x="1523660" y="244938"/>
                  </a:lnTo>
                  <a:lnTo>
                    <a:pt x="1474284" y="258849"/>
                  </a:lnTo>
                  <a:lnTo>
                    <a:pt x="1425351" y="274004"/>
                  </a:lnTo>
                  <a:lnTo>
                    <a:pt x="1376909" y="290398"/>
                  </a:lnTo>
                  <a:lnTo>
                    <a:pt x="1329004" y="308030"/>
                  </a:lnTo>
                  <a:lnTo>
                    <a:pt x="1281683" y="326897"/>
                  </a:lnTo>
                  <a:lnTo>
                    <a:pt x="1221485" y="355091"/>
                  </a:lnTo>
                  <a:lnTo>
                    <a:pt x="1149167" y="395699"/>
                  </a:lnTo>
                  <a:lnTo>
                    <a:pt x="1106361" y="422143"/>
                  </a:lnTo>
                  <a:lnTo>
                    <a:pt x="1064112" y="450041"/>
                  </a:lnTo>
                  <a:lnTo>
                    <a:pt x="1022420" y="479007"/>
                  </a:lnTo>
                  <a:lnTo>
                    <a:pt x="981284" y="508654"/>
                  </a:lnTo>
                  <a:lnTo>
                    <a:pt x="940706" y="538598"/>
                  </a:lnTo>
                  <a:lnTo>
                    <a:pt x="877061" y="585977"/>
                  </a:lnTo>
                  <a:lnTo>
                    <a:pt x="810874" y="637883"/>
                  </a:lnTo>
                  <a:lnTo>
                    <a:pt x="769426" y="675008"/>
                  </a:lnTo>
                  <a:lnTo>
                    <a:pt x="768511" y="675893"/>
                  </a:lnTo>
                  <a:lnTo>
                    <a:pt x="845004" y="675893"/>
                  </a:lnTo>
                  <a:lnTo>
                    <a:pt x="869381" y="655400"/>
                  </a:lnTo>
                  <a:lnTo>
                    <a:pt x="907541" y="627126"/>
                  </a:lnTo>
                  <a:lnTo>
                    <a:pt x="955547" y="590549"/>
                  </a:lnTo>
                  <a:lnTo>
                    <a:pt x="995362" y="561047"/>
                  </a:lnTo>
                  <a:lnTo>
                    <a:pt x="1035471" y="531890"/>
                  </a:lnTo>
                  <a:lnTo>
                    <a:pt x="1076008" y="503330"/>
                  </a:lnTo>
                  <a:lnTo>
                    <a:pt x="1117107" y="475615"/>
                  </a:lnTo>
                  <a:lnTo>
                    <a:pt x="1158902" y="448997"/>
                  </a:lnTo>
                  <a:lnTo>
                    <a:pt x="1201524" y="423725"/>
                  </a:lnTo>
                  <a:lnTo>
                    <a:pt x="1245107" y="400049"/>
                  </a:lnTo>
                  <a:lnTo>
                    <a:pt x="1302257" y="373379"/>
                  </a:lnTo>
                  <a:lnTo>
                    <a:pt x="1379773" y="343415"/>
                  </a:lnTo>
                  <a:lnTo>
                    <a:pt x="1428009" y="326845"/>
                  </a:lnTo>
                  <a:lnTo>
                    <a:pt x="1476653" y="311489"/>
                  </a:lnTo>
                  <a:lnTo>
                    <a:pt x="1525672" y="297355"/>
                  </a:lnTo>
                  <a:lnTo>
                    <a:pt x="1575034" y="284454"/>
                  </a:lnTo>
                  <a:lnTo>
                    <a:pt x="1624706" y="272796"/>
                  </a:lnTo>
                  <a:lnTo>
                    <a:pt x="1674656" y="262390"/>
                  </a:lnTo>
                  <a:lnTo>
                    <a:pt x="1724852" y="253245"/>
                  </a:lnTo>
                  <a:lnTo>
                    <a:pt x="1775561" y="245334"/>
                  </a:lnTo>
                  <a:lnTo>
                    <a:pt x="1825854" y="238783"/>
                  </a:lnTo>
                  <a:lnTo>
                    <a:pt x="1876594" y="233484"/>
                  </a:lnTo>
                  <a:lnTo>
                    <a:pt x="1927452" y="229486"/>
                  </a:lnTo>
                  <a:lnTo>
                    <a:pt x="1978395" y="226799"/>
                  </a:lnTo>
                  <a:lnTo>
                    <a:pt x="2029390" y="225434"/>
                  </a:lnTo>
                  <a:lnTo>
                    <a:pt x="2082711" y="225458"/>
                  </a:lnTo>
                  <a:lnTo>
                    <a:pt x="2131408" y="226705"/>
                  </a:lnTo>
                  <a:lnTo>
                    <a:pt x="2184654" y="229468"/>
                  </a:lnTo>
                  <a:lnTo>
                    <a:pt x="2215133" y="230885"/>
                  </a:lnTo>
                  <a:lnTo>
                    <a:pt x="2281428" y="234695"/>
                  </a:lnTo>
                  <a:lnTo>
                    <a:pt x="2346960" y="238505"/>
                  </a:lnTo>
                  <a:lnTo>
                    <a:pt x="2350769" y="188213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07047" y="3517404"/>
              <a:ext cx="957580" cy="250190"/>
            </a:xfrm>
            <a:custGeom>
              <a:avLst/>
              <a:gdLst/>
              <a:ahLst/>
              <a:cxnLst/>
              <a:rect l="l" t="t" r="r" b="b"/>
              <a:pathLst>
                <a:path w="957579" h="250189">
                  <a:moveTo>
                    <a:pt x="653796" y="217932"/>
                  </a:moveTo>
                  <a:lnTo>
                    <a:pt x="106680" y="217932"/>
                  </a:lnTo>
                  <a:lnTo>
                    <a:pt x="106680" y="249936"/>
                  </a:lnTo>
                  <a:lnTo>
                    <a:pt x="653796" y="249936"/>
                  </a:lnTo>
                  <a:lnTo>
                    <a:pt x="653796" y="217932"/>
                  </a:lnTo>
                  <a:close/>
                </a:path>
                <a:path w="957579" h="250189">
                  <a:moveTo>
                    <a:pt x="820686" y="124206"/>
                  </a:moveTo>
                  <a:lnTo>
                    <a:pt x="67830" y="124206"/>
                  </a:lnTo>
                  <a:lnTo>
                    <a:pt x="67830" y="156210"/>
                  </a:lnTo>
                  <a:lnTo>
                    <a:pt x="820686" y="156210"/>
                  </a:lnTo>
                  <a:lnTo>
                    <a:pt x="820686" y="124206"/>
                  </a:lnTo>
                  <a:close/>
                </a:path>
                <a:path w="957579" h="250189">
                  <a:moveTo>
                    <a:pt x="95707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957072" y="32004"/>
                  </a:lnTo>
                  <a:lnTo>
                    <a:pt x="957072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03219" y="2795269"/>
            <a:ext cx="23926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Vibrational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Energy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Level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93777" y="2920758"/>
            <a:ext cx="2214880" cy="857250"/>
          </a:xfrm>
          <a:custGeom>
            <a:avLst/>
            <a:gdLst/>
            <a:ahLst/>
            <a:cxnLst/>
            <a:rect l="l" t="t" r="r" b="b"/>
            <a:pathLst>
              <a:path w="2214879" h="857250">
                <a:moveTo>
                  <a:pt x="28956" y="0"/>
                </a:moveTo>
                <a:lnTo>
                  <a:pt x="0" y="0"/>
                </a:lnTo>
                <a:lnTo>
                  <a:pt x="0" y="857250"/>
                </a:lnTo>
                <a:lnTo>
                  <a:pt x="28956" y="857250"/>
                </a:lnTo>
                <a:lnTo>
                  <a:pt x="28956" y="0"/>
                </a:lnTo>
                <a:close/>
              </a:path>
              <a:path w="2214879" h="857250">
                <a:moveTo>
                  <a:pt x="1580388" y="485394"/>
                </a:moveTo>
                <a:lnTo>
                  <a:pt x="1542288" y="485394"/>
                </a:lnTo>
                <a:lnTo>
                  <a:pt x="1542288" y="189738"/>
                </a:lnTo>
                <a:lnTo>
                  <a:pt x="1504188" y="189738"/>
                </a:lnTo>
                <a:lnTo>
                  <a:pt x="1504188" y="485394"/>
                </a:lnTo>
                <a:lnTo>
                  <a:pt x="1466088" y="485394"/>
                </a:lnTo>
                <a:lnTo>
                  <a:pt x="1504188" y="561594"/>
                </a:lnTo>
                <a:lnTo>
                  <a:pt x="1523238" y="599694"/>
                </a:lnTo>
                <a:lnTo>
                  <a:pt x="1542288" y="561594"/>
                </a:lnTo>
                <a:lnTo>
                  <a:pt x="1580388" y="485394"/>
                </a:lnTo>
                <a:close/>
              </a:path>
              <a:path w="2214879" h="857250">
                <a:moveTo>
                  <a:pt x="2214422" y="857250"/>
                </a:moveTo>
                <a:lnTo>
                  <a:pt x="2205977" y="828294"/>
                </a:lnTo>
                <a:lnTo>
                  <a:pt x="2108263" y="857250"/>
                </a:lnTo>
                <a:lnTo>
                  <a:pt x="2214422" y="857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21247" y="3083305"/>
            <a:ext cx="2876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S</a:t>
            </a:r>
            <a:r>
              <a:rPr sz="1575" b="1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3404" y="3220645"/>
            <a:ext cx="3999377" cy="149399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86690" marR="5080" indent="-174625">
              <a:lnSpc>
                <a:spcPts val="2810"/>
              </a:lnSpc>
              <a:spcBef>
                <a:spcPts val="450"/>
              </a:spcBef>
              <a:buFont typeface="Arial"/>
              <a:buChar char="•"/>
              <a:tabLst>
                <a:tab pos="187325" algn="l"/>
              </a:tabLst>
            </a:pP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r>
              <a:rPr sz="26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26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UV</a:t>
            </a:r>
            <a:r>
              <a:rPr sz="26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and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 visible</a:t>
            </a:r>
            <a:r>
              <a:rPr sz="26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light promotes </a:t>
            </a:r>
            <a:r>
              <a:rPr sz="26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transition</a:t>
            </a:r>
            <a:r>
              <a:rPr sz="26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between </a:t>
            </a:r>
            <a:r>
              <a:rPr sz="26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electronic</a:t>
            </a:r>
            <a:r>
              <a:rPr sz="26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energy</a:t>
            </a:r>
            <a:r>
              <a:rPr sz="26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levels</a:t>
            </a:r>
            <a:endParaRPr sz="26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84778" y="3777995"/>
            <a:ext cx="607060" cy="281305"/>
            <a:chOff x="7184778" y="3777995"/>
            <a:chExt cx="607060" cy="281305"/>
          </a:xfrm>
        </p:grpSpPr>
        <p:sp>
          <p:nvSpPr>
            <p:cNvPr id="17" name="object 17"/>
            <p:cNvSpPr/>
            <p:nvPr/>
          </p:nvSpPr>
          <p:spPr>
            <a:xfrm>
              <a:off x="7184778" y="3777995"/>
              <a:ext cx="607060" cy="281305"/>
            </a:xfrm>
            <a:custGeom>
              <a:avLst/>
              <a:gdLst/>
              <a:ahLst/>
              <a:cxnLst/>
              <a:rect l="l" t="t" r="r" b="b"/>
              <a:pathLst>
                <a:path w="607059" h="281304">
                  <a:moveTo>
                    <a:pt x="606490" y="0"/>
                  </a:moveTo>
                  <a:lnTo>
                    <a:pt x="529998" y="0"/>
                  </a:lnTo>
                  <a:lnTo>
                    <a:pt x="490775" y="37956"/>
                  </a:lnTo>
                  <a:lnTo>
                    <a:pt x="412234" y="116586"/>
                  </a:lnTo>
                  <a:lnTo>
                    <a:pt x="403090" y="124968"/>
                  </a:lnTo>
                  <a:lnTo>
                    <a:pt x="393946" y="134112"/>
                  </a:lnTo>
                  <a:lnTo>
                    <a:pt x="384802" y="142494"/>
                  </a:lnTo>
                  <a:lnTo>
                    <a:pt x="375658" y="150114"/>
                  </a:lnTo>
                  <a:lnTo>
                    <a:pt x="367276" y="157734"/>
                  </a:lnTo>
                  <a:lnTo>
                    <a:pt x="333826" y="182397"/>
                  </a:lnTo>
                  <a:lnTo>
                    <a:pt x="286343" y="205450"/>
                  </a:lnTo>
                  <a:lnTo>
                    <a:pt x="259072" y="217170"/>
                  </a:lnTo>
                  <a:lnTo>
                    <a:pt x="246880" y="222504"/>
                  </a:lnTo>
                  <a:lnTo>
                    <a:pt x="241546" y="224790"/>
                  </a:lnTo>
                  <a:lnTo>
                    <a:pt x="230191" y="227971"/>
                  </a:lnTo>
                  <a:lnTo>
                    <a:pt x="219357" y="230228"/>
                  </a:lnTo>
                  <a:lnTo>
                    <a:pt x="208569" y="230147"/>
                  </a:lnTo>
                  <a:lnTo>
                    <a:pt x="155562" y="187599"/>
                  </a:lnTo>
                  <a:lnTo>
                    <a:pt x="116015" y="125590"/>
                  </a:lnTo>
                  <a:lnTo>
                    <a:pt x="90670" y="77724"/>
                  </a:lnTo>
                  <a:lnTo>
                    <a:pt x="61214" y="13826"/>
                  </a:lnTo>
                  <a:lnTo>
                    <a:pt x="55269" y="0"/>
                  </a:lnTo>
                  <a:lnTo>
                    <a:pt x="0" y="0"/>
                  </a:lnTo>
                  <a:lnTo>
                    <a:pt x="24695" y="56399"/>
                  </a:lnTo>
                  <a:lnTo>
                    <a:pt x="44950" y="99822"/>
                  </a:lnTo>
                  <a:lnTo>
                    <a:pt x="80816" y="167090"/>
                  </a:lnTo>
                  <a:lnTo>
                    <a:pt x="123972" y="229523"/>
                  </a:lnTo>
                  <a:lnTo>
                    <a:pt x="164584" y="266700"/>
                  </a:lnTo>
                  <a:lnTo>
                    <a:pt x="201490" y="280354"/>
                  </a:lnTo>
                  <a:lnTo>
                    <a:pt x="223129" y="280859"/>
                  </a:lnTo>
                  <a:lnTo>
                    <a:pt x="244642" y="276950"/>
                  </a:lnTo>
                  <a:lnTo>
                    <a:pt x="265168" y="269748"/>
                  </a:lnTo>
                  <a:lnTo>
                    <a:pt x="278884" y="263652"/>
                  </a:lnTo>
                  <a:lnTo>
                    <a:pt x="293362" y="257556"/>
                  </a:lnTo>
                  <a:lnTo>
                    <a:pt x="349069" y="232276"/>
                  </a:lnTo>
                  <a:lnTo>
                    <a:pt x="399280" y="196596"/>
                  </a:lnTo>
                  <a:lnTo>
                    <a:pt x="427474" y="171450"/>
                  </a:lnTo>
                  <a:lnTo>
                    <a:pt x="457192" y="144018"/>
                  </a:lnTo>
                  <a:lnTo>
                    <a:pt x="490783" y="110333"/>
                  </a:lnTo>
                  <a:lnTo>
                    <a:pt x="524595" y="76358"/>
                  </a:lnTo>
                  <a:lnTo>
                    <a:pt x="558990" y="42762"/>
                  </a:lnTo>
                  <a:lnTo>
                    <a:pt x="594301" y="10247"/>
                  </a:lnTo>
                  <a:lnTo>
                    <a:pt x="60649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43457" y="3846575"/>
              <a:ext cx="410845" cy="32384"/>
            </a:xfrm>
            <a:custGeom>
              <a:avLst/>
              <a:gdLst/>
              <a:ahLst/>
              <a:cxnLst/>
              <a:rect l="l" t="t" r="r" b="b"/>
              <a:pathLst>
                <a:path w="410845" h="32385">
                  <a:moveTo>
                    <a:pt x="410718" y="32003"/>
                  </a:moveTo>
                  <a:lnTo>
                    <a:pt x="410718" y="0"/>
                  </a:lnTo>
                  <a:lnTo>
                    <a:pt x="0" y="0"/>
                  </a:lnTo>
                  <a:lnTo>
                    <a:pt x="0" y="32003"/>
                  </a:lnTo>
                  <a:lnTo>
                    <a:pt x="410718" y="32003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61908" y="3445255"/>
            <a:ext cx="100774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Electronic  Energy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Level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4839" y="3777996"/>
            <a:ext cx="9144000" cy="1714500"/>
            <a:chOff x="774839" y="3777996"/>
            <a:chExt cx="9144000" cy="1714500"/>
          </a:xfrm>
        </p:grpSpPr>
        <p:sp>
          <p:nvSpPr>
            <p:cNvPr id="21" name="object 21"/>
            <p:cNvSpPr/>
            <p:nvPr/>
          </p:nvSpPr>
          <p:spPr>
            <a:xfrm>
              <a:off x="5993778" y="3778008"/>
              <a:ext cx="2216785" cy="857250"/>
            </a:xfrm>
            <a:custGeom>
              <a:avLst/>
              <a:gdLst/>
              <a:ahLst/>
              <a:cxnLst/>
              <a:rect l="l" t="t" r="r" b="b"/>
              <a:pathLst>
                <a:path w="2216784" h="857250">
                  <a:moveTo>
                    <a:pt x="28956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28956" y="857250"/>
                  </a:lnTo>
                  <a:lnTo>
                    <a:pt x="28956" y="0"/>
                  </a:lnTo>
                  <a:close/>
                </a:path>
                <a:path w="2216784" h="857250">
                  <a:moveTo>
                    <a:pt x="2216645" y="7620"/>
                  </a:moveTo>
                  <a:lnTo>
                    <a:pt x="2214422" y="0"/>
                  </a:lnTo>
                  <a:lnTo>
                    <a:pt x="2108263" y="0"/>
                  </a:lnTo>
                  <a:lnTo>
                    <a:pt x="1764220" y="101955"/>
                  </a:lnTo>
                  <a:lnTo>
                    <a:pt x="1753349" y="65532"/>
                  </a:lnTo>
                  <a:lnTo>
                    <a:pt x="1660385" y="153162"/>
                  </a:lnTo>
                  <a:lnTo>
                    <a:pt x="1745729" y="168160"/>
                  </a:lnTo>
                  <a:lnTo>
                    <a:pt x="1786115" y="175260"/>
                  </a:lnTo>
                  <a:lnTo>
                    <a:pt x="1775117" y="138455"/>
                  </a:lnTo>
                  <a:lnTo>
                    <a:pt x="2216645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89889" y="4016502"/>
              <a:ext cx="2352040" cy="619125"/>
            </a:xfrm>
            <a:custGeom>
              <a:avLst/>
              <a:gdLst/>
              <a:ahLst/>
              <a:cxnLst/>
              <a:rect l="l" t="t" r="r" b="b"/>
              <a:pathLst>
                <a:path w="2352040" h="619125">
                  <a:moveTo>
                    <a:pt x="202557" y="618743"/>
                  </a:moveTo>
                  <a:lnTo>
                    <a:pt x="146724" y="399940"/>
                  </a:lnTo>
                  <a:lnTo>
                    <a:pt x="48768" y="0"/>
                  </a:lnTo>
                  <a:lnTo>
                    <a:pt x="0" y="12192"/>
                  </a:lnTo>
                  <a:lnTo>
                    <a:pt x="134229" y="557417"/>
                  </a:lnTo>
                  <a:lnTo>
                    <a:pt x="146750" y="606276"/>
                  </a:lnTo>
                  <a:lnTo>
                    <a:pt x="149994" y="618743"/>
                  </a:lnTo>
                  <a:lnTo>
                    <a:pt x="202557" y="618743"/>
                  </a:lnTo>
                  <a:close/>
                </a:path>
                <a:path w="2352040" h="619125">
                  <a:moveTo>
                    <a:pt x="2351532" y="268985"/>
                  </a:moveTo>
                  <a:lnTo>
                    <a:pt x="2285238" y="262889"/>
                  </a:lnTo>
                  <a:lnTo>
                    <a:pt x="2218944" y="257555"/>
                  </a:lnTo>
                  <a:lnTo>
                    <a:pt x="2185416" y="255269"/>
                  </a:lnTo>
                  <a:lnTo>
                    <a:pt x="2136786" y="251840"/>
                  </a:lnTo>
                  <a:lnTo>
                    <a:pt x="2087905" y="250086"/>
                  </a:lnTo>
                  <a:lnTo>
                    <a:pt x="2038844" y="249993"/>
                  </a:lnTo>
                  <a:lnTo>
                    <a:pt x="1989321" y="251568"/>
                  </a:lnTo>
                  <a:lnTo>
                    <a:pt x="1940456" y="254729"/>
                  </a:lnTo>
                  <a:lnTo>
                    <a:pt x="1891268" y="259527"/>
                  </a:lnTo>
                  <a:lnTo>
                    <a:pt x="1842177" y="265926"/>
                  </a:lnTo>
                  <a:lnTo>
                    <a:pt x="1793252" y="273911"/>
                  </a:lnTo>
                  <a:lnTo>
                    <a:pt x="1744563" y="283465"/>
                  </a:lnTo>
                  <a:lnTo>
                    <a:pt x="1696179" y="294575"/>
                  </a:lnTo>
                  <a:lnTo>
                    <a:pt x="1648169" y="307225"/>
                  </a:lnTo>
                  <a:lnTo>
                    <a:pt x="1600604" y="321400"/>
                  </a:lnTo>
                  <a:lnTo>
                    <a:pt x="1553552" y="337085"/>
                  </a:lnTo>
                  <a:lnTo>
                    <a:pt x="1507083" y="354265"/>
                  </a:lnTo>
                  <a:lnTo>
                    <a:pt x="1461267" y="372924"/>
                  </a:lnTo>
                  <a:lnTo>
                    <a:pt x="1416172" y="393048"/>
                  </a:lnTo>
                  <a:lnTo>
                    <a:pt x="1371869" y="414622"/>
                  </a:lnTo>
                  <a:lnTo>
                    <a:pt x="1328427" y="437630"/>
                  </a:lnTo>
                  <a:lnTo>
                    <a:pt x="1285915" y="462058"/>
                  </a:lnTo>
                  <a:lnTo>
                    <a:pt x="1244403" y="487890"/>
                  </a:lnTo>
                  <a:lnTo>
                    <a:pt x="1203960" y="515111"/>
                  </a:lnTo>
                  <a:lnTo>
                    <a:pt x="1160526" y="549401"/>
                  </a:lnTo>
                  <a:lnTo>
                    <a:pt x="1095576" y="606060"/>
                  </a:lnTo>
                  <a:lnTo>
                    <a:pt x="1082017" y="618743"/>
                  </a:lnTo>
                  <a:lnTo>
                    <a:pt x="1157535" y="618743"/>
                  </a:lnTo>
                  <a:lnTo>
                    <a:pt x="1193292" y="588263"/>
                  </a:lnTo>
                  <a:lnTo>
                    <a:pt x="1220724" y="566165"/>
                  </a:lnTo>
                  <a:lnTo>
                    <a:pt x="1263396" y="535685"/>
                  </a:lnTo>
                  <a:lnTo>
                    <a:pt x="1302919" y="509809"/>
                  </a:lnTo>
                  <a:lnTo>
                    <a:pt x="1344399" y="485474"/>
                  </a:lnTo>
                  <a:lnTo>
                    <a:pt x="1387480" y="462680"/>
                  </a:lnTo>
                  <a:lnTo>
                    <a:pt x="1431806" y="441424"/>
                  </a:lnTo>
                  <a:lnTo>
                    <a:pt x="1477020" y="421704"/>
                  </a:lnTo>
                  <a:lnTo>
                    <a:pt x="1522766" y="403518"/>
                  </a:lnTo>
                  <a:lnTo>
                    <a:pt x="1568688" y="386863"/>
                  </a:lnTo>
                  <a:lnTo>
                    <a:pt x="1614430" y="371738"/>
                  </a:lnTo>
                  <a:lnTo>
                    <a:pt x="1659636" y="358139"/>
                  </a:lnTo>
                  <a:lnTo>
                    <a:pt x="1726692" y="339851"/>
                  </a:lnTo>
                  <a:lnTo>
                    <a:pt x="1780248" y="327639"/>
                  </a:lnTo>
                  <a:lnTo>
                    <a:pt x="1832945" y="317891"/>
                  </a:lnTo>
                  <a:lnTo>
                    <a:pt x="1885126" y="310481"/>
                  </a:lnTo>
                  <a:lnTo>
                    <a:pt x="1937137" y="305281"/>
                  </a:lnTo>
                  <a:lnTo>
                    <a:pt x="1989321" y="302163"/>
                  </a:lnTo>
                  <a:lnTo>
                    <a:pt x="2042024" y="301002"/>
                  </a:lnTo>
                  <a:lnTo>
                    <a:pt x="2095590" y="301669"/>
                  </a:lnTo>
                  <a:lnTo>
                    <a:pt x="2150364" y="304037"/>
                  </a:lnTo>
                  <a:lnTo>
                    <a:pt x="2215896" y="308609"/>
                  </a:lnTo>
                  <a:lnTo>
                    <a:pt x="2346960" y="319277"/>
                  </a:lnTo>
                  <a:lnTo>
                    <a:pt x="2351532" y="268985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4839" y="46344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49937" y="4635258"/>
              <a:ext cx="3934460" cy="857250"/>
            </a:xfrm>
            <a:custGeom>
              <a:avLst/>
              <a:gdLst/>
              <a:ahLst/>
              <a:cxnLst/>
              <a:rect l="l" t="t" r="r" b="b"/>
              <a:pathLst>
                <a:path w="3934459" h="857250">
                  <a:moveTo>
                    <a:pt x="3934206" y="682752"/>
                  </a:moveTo>
                  <a:lnTo>
                    <a:pt x="3848100" y="640080"/>
                  </a:lnTo>
                  <a:lnTo>
                    <a:pt x="3848354" y="669061"/>
                  </a:lnTo>
                  <a:lnTo>
                    <a:pt x="272796" y="675411"/>
                  </a:lnTo>
                  <a:lnTo>
                    <a:pt x="272796" y="0"/>
                  </a:lnTo>
                  <a:lnTo>
                    <a:pt x="243840" y="0"/>
                  </a:lnTo>
                  <a:lnTo>
                    <a:pt x="243840" y="675462"/>
                  </a:lnTo>
                  <a:lnTo>
                    <a:pt x="0" y="675894"/>
                  </a:lnTo>
                  <a:lnTo>
                    <a:pt x="0" y="704850"/>
                  </a:lnTo>
                  <a:lnTo>
                    <a:pt x="243840" y="704380"/>
                  </a:lnTo>
                  <a:lnTo>
                    <a:pt x="243840" y="857250"/>
                  </a:lnTo>
                  <a:lnTo>
                    <a:pt x="272796" y="857250"/>
                  </a:lnTo>
                  <a:lnTo>
                    <a:pt x="272796" y="704316"/>
                  </a:lnTo>
                  <a:lnTo>
                    <a:pt x="3848595" y="697255"/>
                  </a:lnTo>
                  <a:lnTo>
                    <a:pt x="3848862" y="726186"/>
                  </a:lnTo>
                  <a:lnTo>
                    <a:pt x="3862578" y="719201"/>
                  </a:lnTo>
                  <a:lnTo>
                    <a:pt x="3934206" y="682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39884" y="4635246"/>
              <a:ext cx="1007744" cy="708660"/>
            </a:xfrm>
            <a:custGeom>
              <a:avLst/>
              <a:gdLst/>
              <a:ahLst/>
              <a:cxnLst/>
              <a:rect l="l" t="t" r="r" b="b"/>
              <a:pathLst>
                <a:path w="1007745" h="708660">
                  <a:moveTo>
                    <a:pt x="1007541" y="0"/>
                  </a:moveTo>
                  <a:lnTo>
                    <a:pt x="932022" y="0"/>
                  </a:lnTo>
                  <a:lnTo>
                    <a:pt x="909257" y="21293"/>
                  </a:lnTo>
                  <a:lnTo>
                    <a:pt x="873351" y="56060"/>
                  </a:lnTo>
                  <a:lnTo>
                    <a:pt x="837854" y="91466"/>
                  </a:lnTo>
                  <a:lnTo>
                    <a:pt x="802754" y="127359"/>
                  </a:lnTo>
                  <a:lnTo>
                    <a:pt x="768040" y="163590"/>
                  </a:lnTo>
                  <a:lnTo>
                    <a:pt x="733701" y="200007"/>
                  </a:lnTo>
                  <a:lnTo>
                    <a:pt x="666107" y="272796"/>
                  </a:lnTo>
                  <a:lnTo>
                    <a:pt x="611998" y="341123"/>
                  </a:lnTo>
                  <a:lnTo>
                    <a:pt x="581926" y="382140"/>
                  </a:lnTo>
                  <a:lnTo>
                    <a:pt x="523009" y="465085"/>
                  </a:lnTo>
                  <a:lnTo>
                    <a:pt x="493013" y="506146"/>
                  </a:lnTo>
                  <a:lnTo>
                    <a:pt x="461891" y="546354"/>
                  </a:lnTo>
                  <a:lnTo>
                    <a:pt x="452747" y="556260"/>
                  </a:lnTo>
                  <a:lnTo>
                    <a:pt x="444365" y="566166"/>
                  </a:lnTo>
                  <a:lnTo>
                    <a:pt x="412361" y="598170"/>
                  </a:lnTo>
                  <a:lnTo>
                    <a:pt x="362131" y="630964"/>
                  </a:lnTo>
                  <a:lnTo>
                    <a:pt x="310253" y="657606"/>
                  </a:lnTo>
                  <a:lnTo>
                    <a:pt x="307205" y="658368"/>
                  </a:lnTo>
                  <a:lnTo>
                    <a:pt x="304157" y="658368"/>
                  </a:lnTo>
                  <a:lnTo>
                    <a:pt x="266115" y="629169"/>
                  </a:lnTo>
                  <a:lnTo>
                    <a:pt x="251579" y="605790"/>
                  </a:lnTo>
                  <a:lnTo>
                    <a:pt x="247769" y="599694"/>
                  </a:lnTo>
                  <a:lnTo>
                    <a:pt x="220865" y="543834"/>
                  </a:lnTo>
                  <a:lnTo>
                    <a:pt x="199991" y="492742"/>
                  </a:lnTo>
                  <a:lnTo>
                    <a:pt x="181099" y="440834"/>
                  </a:lnTo>
                  <a:lnTo>
                    <a:pt x="163187" y="388620"/>
                  </a:lnTo>
                  <a:lnTo>
                    <a:pt x="144899" y="330708"/>
                  </a:lnTo>
                  <a:lnTo>
                    <a:pt x="115630" y="231442"/>
                  </a:lnTo>
                  <a:lnTo>
                    <a:pt x="87721" y="131795"/>
                  </a:lnTo>
                  <a:lnTo>
                    <a:pt x="52563" y="0"/>
                  </a:lnTo>
                  <a:lnTo>
                    <a:pt x="0" y="0"/>
                  </a:lnTo>
                  <a:lnTo>
                    <a:pt x="35531" y="133819"/>
                  </a:lnTo>
                  <a:lnTo>
                    <a:pt x="62698" y="230936"/>
                  </a:lnTo>
                  <a:lnTo>
                    <a:pt x="91205" y="327571"/>
                  </a:lnTo>
                  <a:lnTo>
                    <a:pt x="106037" y="375666"/>
                  </a:lnTo>
                  <a:lnTo>
                    <a:pt x="124325" y="432054"/>
                  </a:lnTo>
                  <a:lnTo>
                    <a:pt x="141408" y="481176"/>
                  </a:lnTo>
                  <a:lnTo>
                    <a:pt x="159834" y="529813"/>
                  </a:lnTo>
                  <a:lnTo>
                    <a:pt x="180318" y="577577"/>
                  </a:lnTo>
                  <a:lnTo>
                    <a:pt x="203573" y="624078"/>
                  </a:lnTo>
                  <a:lnTo>
                    <a:pt x="207383" y="630936"/>
                  </a:lnTo>
                  <a:lnTo>
                    <a:pt x="210431" y="637032"/>
                  </a:lnTo>
                  <a:lnTo>
                    <a:pt x="235111" y="672169"/>
                  </a:lnTo>
                  <a:lnTo>
                    <a:pt x="280991" y="705940"/>
                  </a:lnTo>
                  <a:lnTo>
                    <a:pt x="310253" y="708660"/>
                  </a:lnTo>
                  <a:lnTo>
                    <a:pt x="318635" y="707898"/>
                  </a:lnTo>
                  <a:lnTo>
                    <a:pt x="355094" y="693186"/>
                  </a:lnTo>
                  <a:lnTo>
                    <a:pt x="417562" y="655591"/>
                  </a:lnTo>
                  <a:lnTo>
                    <a:pt x="453509" y="629412"/>
                  </a:lnTo>
                  <a:lnTo>
                    <a:pt x="481703" y="601218"/>
                  </a:lnTo>
                  <a:lnTo>
                    <a:pt x="533735" y="536229"/>
                  </a:lnTo>
                  <a:lnTo>
                    <a:pt x="565647" y="492534"/>
                  </a:lnTo>
                  <a:lnTo>
                    <a:pt x="628602" y="404492"/>
                  </a:lnTo>
                  <a:lnTo>
                    <a:pt x="660816" y="361025"/>
                  </a:lnTo>
                  <a:lnTo>
                    <a:pt x="694301" y="318516"/>
                  </a:lnTo>
                  <a:lnTo>
                    <a:pt x="786114" y="218538"/>
                  </a:lnTo>
                  <a:lnTo>
                    <a:pt x="821244" y="181305"/>
                  </a:lnTo>
                  <a:lnTo>
                    <a:pt x="856715" y="144385"/>
                  </a:lnTo>
                  <a:lnTo>
                    <a:pt x="892642" y="107921"/>
                  </a:lnTo>
                  <a:lnTo>
                    <a:pt x="929146" y="72059"/>
                  </a:lnTo>
                  <a:lnTo>
                    <a:pt x="966345" y="36943"/>
                  </a:lnTo>
                  <a:lnTo>
                    <a:pt x="1004355" y="2715"/>
                  </a:lnTo>
                  <a:lnTo>
                    <a:pt x="100754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71067" y="5108448"/>
              <a:ext cx="410845" cy="32384"/>
            </a:xfrm>
            <a:custGeom>
              <a:avLst/>
              <a:gdLst/>
              <a:ahLst/>
              <a:cxnLst/>
              <a:rect l="l" t="t" r="r" b="b"/>
              <a:pathLst>
                <a:path w="410845" h="32385">
                  <a:moveTo>
                    <a:pt x="410718" y="32003"/>
                  </a:moveTo>
                  <a:lnTo>
                    <a:pt x="410718" y="0"/>
                  </a:lnTo>
                  <a:lnTo>
                    <a:pt x="0" y="0"/>
                  </a:lnTo>
                  <a:lnTo>
                    <a:pt x="0" y="32003"/>
                  </a:lnTo>
                  <a:lnTo>
                    <a:pt x="410718" y="32003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357239" y="4117340"/>
            <a:ext cx="2876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S</a:t>
            </a:r>
            <a:r>
              <a:rPr sz="1575" b="1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46953" y="2949522"/>
            <a:ext cx="252729" cy="1630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b="1" spc="-5" dirty="0">
                <a:latin typeface="Arial"/>
                <a:cs typeface="Arial"/>
              </a:rPr>
              <a:t>Potential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Energy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3405" y="4923535"/>
            <a:ext cx="4057650" cy="149161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86690" marR="5080" indent="-174625">
              <a:lnSpc>
                <a:spcPts val="2810"/>
              </a:lnSpc>
              <a:spcBef>
                <a:spcPts val="450"/>
              </a:spcBef>
              <a:buFont typeface="Arial"/>
              <a:buChar char="•"/>
              <a:tabLst>
                <a:tab pos="187325" algn="l"/>
              </a:tabLst>
            </a:pP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r>
              <a:rPr sz="26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of</a:t>
            </a:r>
            <a:r>
              <a:rPr sz="26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infrared </a:t>
            </a:r>
            <a:r>
              <a:rPr sz="26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light</a:t>
            </a:r>
            <a:r>
              <a:rPr sz="26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promotes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transitions</a:t>
            </a:r>
            <a:r>
              <a:rPr sz="26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between </a:t>
            </a:r>
            <a:r>
              <a:rPr sz="2600" b="1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744A12"/>
                </a:solidFill>
                <a:latin typeface="Arial"/>
                <a:cs typeface="Arial"/>
              </a:rPr>
              <a:t>vibrational</a:t>
            </a:r>
            <a:r>
              <a:rPr sz="2600" b="1" spc="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energy</a:t>
            </a:r>
            <a:r>
              <a:rPr sz="2600" b="1" spc="1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744A12"/>
                </a:solidFill>
                <a:latin typeface="Arial"/>
                <a:cs typeface="Arial"/>
              </a:rPr>
              <a:t>levels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93777" y="5492496"/>
            <a:ext cx="29209" cy="83820"/>
          </a:xfrm>
          <a:custGeom>
            <a:avLst/>
            <a:gdLst/>
            <a:ahLst/>
            <a:cxnLst/>
            <a:rect l="l" t="t" r="r" b="b"/>
            <a:pathLst>
              <a:path w="29210" h="83820">
                <a:moveTo>
                  <a:pt x="28955" y="83819"/>
                </a:moveTo>
                <a:lnTo>
                  <a:pt x="28955" y="0"/>
                </a:lnTo>
                <a:lnTo>
                  <a:pt x="0" y="0"/>
                </a:lnTo>
                <a:lnTo>
                  <a:pt x="0" y="83819"/>
                </a:lnTo>
                <a:lnTo>
                  <a:pt x="28955" y="83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4839" y="2062733"/>
            <a:ext cx="9144000" cy="1715770"/>
            <a:chOff x="774839" y="2062733"/>
            <a:chExt cx="9144000" cy="1715770"/>
          </a:xfrm>
        </p:grpSpPr>
        <p:sp>
          <p:nvSpPr>
            <p:cNvPr id="5" name="object 5"/>
            <p:cNvSpPr/>
            <p:nvPr/>
          </p:nvSpPr>
          <p:spPr>
            <a:xfrm>
              <a:off x="774839" y="2062733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19">
                  <a:moveTo>
                    <a:pt x="9144000" y="85801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0857" y="2337815"/>
              <a:ext cx="4208526" cy="14401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08005" y="1714753"/>
            <a:ext cx="4074795" cy="24186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indent="-1746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2725" algn="l"/>
              </a:tabLst>
            </a:pP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r>
              <a:rPr sz="2400" b="1" spc="-6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Cross-section,</a:t>
            </a:r>
            <a:endParaRPr sz="2400" b="1" dirty="0">
              <a:latin typeface="Arial"/>
              <a:cs typeface="Arial"/>
            </a:endParaRPr>
          </a:p>
          <a:p>
            <a:pPr marL="21209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744A12"/>
                </a:solidFill>
                <a:latin typeface="Symbol"/>
                <a:cs typeface="Symbol"/>
              </a:rPr>
              <a:t></a:t>
            </a:r>
            <a:r>
              <a:rPr sz="2400" b="1" spc="15" dirty="0">
                <a:solidFill>
                  <a:srgbClr val="744A1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[m</a:t>
            </a:r>
            <a:r>
              <a:rPr sz="2400" b="1" spc="-7" baseline="24305" dirty="0">
                <a:solidFill>
                  <a:srgbClr val="744A12"/>
                </a:solidFill>
                <a:latin typeface="Arial"/>
                <a:cs typeface="Arial"/>
              </a:rPr>
              <a:t>2</a:t>
            </a:r>
            <a:r>
              <a:rPr sz="2400" b="1" spc="-5" dirty="0">
                <a:solidFill>
                  <a:srgbClr val="744A12"/>
                </a:solidFill>
                <a:latin typeface="Arial"/>
                <a:cs typeface="Arial"/>
              </a:rPr>
              <a:t>]</a:t>
            </a:r>
            <a:endParaRPr sz="2400" b="1" dirty="0">
              <a:latin typeface="Arial"/>
              <a:cs typeface="Arial"/>
            </a:endParaRPr>
          </a:p>
          <a:p>
            <a:pPr marL="678180" marR="255904" lvl="1" indent="-285750">
              <a:lnSpc>
                <a:spcPct val="100000"/>
              </a:lnSpc>
              <a:spcBef>
                <a:spcPts val="484"/>
              </a:spcBef>
              <a:buChar char="•"/>
              <a:tabLst>
                <a:tab pos="677545" algn="l"/>
                <a:tab pos="678180" algn="l"/>
              </a:tabLst>
            </a:pPr>
            <a:r>
              <a:rPr sz="2000" b="1" spc="-10" dirty="0">
                <a:solidFill>
                  <a:srgbClr val="002828"/>
                </a:solidFill>
                <a:latin typeface="Arial"/>
                <a:cs typeface="Arial"/>
              </a:rPr>
              <a:t>Consider</a:t>
            </a:r>
            <a:r>
              <a:rPr sz="2000" b="1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a chromophore </a:t>
            </a:r>
            <a:r>
              <a:rPr sz="2000" b="1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idealized as a sphere with a </a:t>
            </a:r>
            <a:r>
              <a:rPr sz="2000" b="1" spc="-54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828"/>
                </a:solidFill>
                <a:latin typeface="Arial"/>
                <a:cs typeface="Arial"/>
              </a:rPr>
              <a:t>particular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828"/>
                </a:solidFill>
                <a:latin typeface="Arial"/>
                <a:cs typeface="Arial"/>
              </a:rPr>
              <a:t>geometrical</a:t>
            </a:r>
            <a:r>
              <a:rPr sz="2000" b="1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size.</a:t>
            </a:r>
            <a:endParaRPr sz="2000" b="1" dirty="0">
              <a:latin typeface="Arial"/>
              <a:cs typeface="Arial"/>
            </a:endParaRPr>
          </a:p>
          <a:p>
            <a:pPr marL="677545" lvl="1" indent="-285750">
              <a:lnSpc>
                <a:spcPct val="100000"/>
              </a:lnSpc>
              <a:spcBef>
                <a:spcPts val="480"/>
              </a:spcBef>
              <a:buChar char="•"/>
              <a:tabLst>
                <a:tab pos="677545" algn="l"/>
                <a:tab pos="678180" algn="l"/>
              </a:tabLst>
            </a:pPr>
            <a:r>
              <a:rPr sz="2000" b="1" spc="-10" dirty="0">
                <a:solidFill>
                  <a:srgbClr val="002828"/>
                </a:solidFill>
                <a:latin typeface="Arial"/>
                <a:cs typeface="Arial"/>
              </a:rPr>
              <a:t>Consider</a:t>
            </a:r>
            <a:r>
              <a:rPr sz="2000" b="1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that</a:t>
            </a:r>
            <a:r>
              <a:rPr sz="2000" b="1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this</a:t>
            </a:r>
            <a:r>
              <a:rPr sz="2000" b="1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sphere</a:t>
            </a:r>
            <a:endParaRPr sz="2000" b="1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4839" y="3777234"/>
            <a:ext cx="9144000" cy="1715770"/>
            <a:chOff x="774839" y="3777234"/>
            <a:chExt cx="9144000" cy="1715770"/>
          </a:xfrm>
        </p:grpSpPr>
        <p:sp>
          <p:nvSpPr>
            <p:cNvPr id="9" name="object 9"/>
            <p:cNvSpPr/>
            <p:nvPr/>
          </p:nvSpPr>
          <p:spPr>
            <a:xfrm>
              <a:off x="774839" y="37772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0857" y="3777996"/>
              <a:ext cx="4208526" cy="6286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4839" y="46344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73373" y="5185134"/>
            <a:ext cx="1397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i="1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7702426" y="5185134"/>
            <a:ext cx="1397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i="1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87623" y="4895307"/>
            <a:ext cx="1773555" cy="525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52450" algn="l"/>
                <a:tab pos="1337945" algn="l"/>
              </a:tabLst>
            </a:pPr>
            <a:r>
              <a:rPr sz="3250" i="1" spc="-95" dirty="0">
                <a:latin typeface="Symbol"/>
                <a:cs typeface="Symbol"/>
              </a:rPr>
              <a:t></a:t>
            </a:r>
            <a:r>
              <a:rPr sz="3250" spc="-95" dirty="0">
                <a:latin typeface="Times New Roman"/>
                <a:cs typeface="Times New Roman"/>
              </a:rPr>
              <a:t>	</a:t>
            </a:r>
            <a:r>
              <a:rPr sz="3100" spc="-95" dirty="0">
                <a:latin typeface="Symbol"/>
                <a:cs typeface="Symbol"/>
              </a:rPr>
              <a:t></a:t>
            </a:r>
            <a:r>
              <a:rPr sz="3100" spc="-114" dirty="0">
                <a:latin typeface="Times New Roman"/>
                <a:cs typeface="Times New Roman"/>
              </a:rPr>
              <a:t> </a:t>
            </a:r>
            <a:r>
              <a:rPr sz="3100" i="1" spc="-5" dirty="0">
                <a:latin typeface="Times New Roman"/>
                <a:cs typeface="Times New Roman"/>
              </a:rPr>
              <a:t>Q</a:t>
            </a:r>
            <a:r>
              <a:rPr sz="3100" i="1" dirty="0">
                <a:latin typeface="Times New Roman"/>
                <a:cs typeface="Times New Roman"/>
              </a:rPr>
              <a:t>	</a:t>
            </a:r>
            <a:r>
              <a:rPr sz="3100" dirty="0">
                <a:latin typeface="Symbol"/>
                <a:cs typeface="Symbol"/>
              </a:rPr>
              <a:t></a:t>
            </a:r>
            <a:r>
              <a:rPr sz="3100" spc="-12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A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7734" y="3788917"/>
            <a:ext cx="3980816" cy="19870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8382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blocks</a:t>
            </a:r>
            <a:r>
              <a:rPr sz="2000" b="1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incident</a:t>
            </a:r>
            <a:r>
              <a:rPr sz="2000" b="1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light</a:t>
            </a:r>
            <a:r>
              <a:rPr sz="2000" b="1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and</a:t>
            </a:r>
            <a:r>
              <a:rPr sz="2000" b="1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casts </a:t>
            </a:r>
            <a:r>
              <a:rPr sz="2000" b="1" spc="-5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shadow, which</a:t>
            </a:r>
            <a:r>
              <a:rPr sz="2000" b="1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constitutes </a:t>
            </a:r>
            <a:r>
              <a:rPr sz="2000" b="1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absorption.</a:t>
            </a:r>
            <a:endParaRPr sz="2000" b="1" dirty="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480"/>
              </a:spcBef>
              <a:buChar char="•"/>
              <a:tabLst>
                <a:tab pos="297815" algn="l"/>
                <a:tab pos="298450" algn="l"/>
              </a:tabLst>
            </a:pP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size of</a:t>
            </a:r>
            <a:r>
              <a:rPr sz="2000" b="1" spc="-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828"/>
                </a:solidFill>
                <a:latin typeface="Arial"/>
                <a:cs typeface="Arial"/>
              </a:rPr>
              <a:t>absorption shadow</a:t>
            </a:r>
            <a:endParaRPr sz="2000" b="1" dirty="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</a:pP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828"/>
                </a:solidFill>
                <a:latin typeface="Arial"/>
                <a:cs typeface="Arial"/>
              </a:rPr>
              <a:t>absorption</a:t>
            </a:r>
            <a:r>
              <a:rPr sz="2000" b="1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cross-section</a:t>
            </a:r>
            <a:endParaRPr sz="2000" b="1" dirty="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480"/>
              </a:spcBef>
              <a:buChar char="•"/>
              <a:tabLst>
                <a:tab pos="297815" algn="l"/>
                <a:tab pos="298450" algn="l"/>
              </a:tabLst>
            </a:pP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Qa:</a:t>
            </a:r>
            <a:r>
              <a:rPr sz="2000" b="1" spc="-3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828"/>
                </a:solidFill>
                <a:latin typeface="Arial"/>
                <a:cs typeface="Arial"/>
              </a:rPr>
              <a:t>absorption</a:t>
            </a:r>
            <a:r>
              <a:rPr sz="2000" b="1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828"/>
                </a:solidFill>
                <a:latin typeface="Arial"/>
                <a:cs typeface="Arial"/>
              </a:rPr>
              <a:t>efficiency</a:t>
            </a:r>
            <a:endParaRPr sz="20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167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74839" y="2020823"/>
            <a:ext cx="3074670" cy="924560"/>
            <a:chOff x="774839" y="2020823"/>
            <a:chExt cx="3074670" cy="924560"/>
          </a:xfrm>
        </p:grpSpPr>
        <p:sp>
          <p:nvSpPr>
            <p:cNvPr id="5" name="object 5"/>
            <p:cNvSpPr/>
            <p:nvPr/>
          </p:nvSpPr>
          <p:spPr>
            <a:xfrm>
              <a:off x="2435155" y="2025395"/>
              <a:ext cx="1035685" cy="38100"/>
            </a:xfrm>
            <a:custGeom>
              <a:avLst/>
              <a:gdLst/>
              <a:ahLst/>
              <a:cxnLst/>
              <a:rect l="l" t="t" r="r" b="b"/>
              <a:pathLst>
                <a:path w="1035685" h="38100">
                  <a:moveTo>
                    <a:pt x="1035639" y="0"/>
                  </a:moveTo>
                  <a:lnTo>
                    <a:pt x="64089" y="0"/>
                  </a:lnTo>
                  <a:lnTo>
                    <a:pt x="40214" y="4963"/>
                  </a:lnTo>
                  <a:lnTo>
                    <a:pt x="17390" y="19380"/>
                  </a:lnTo>
                  <a:lnTo>
                    <a:pt x="0" y="38099"/>
                  </a:lnTo>
                  <a:lnTo>
                    <a:pt x="971549" y="38099"/>
                  </a:lnTo>
                  <a:lnTo>
                    <a:pt x="988940" y="19380"/>
                  </a:lnTo>
                  <a:lnTo>
                    <a:pt x="1011764" y="4963"/>
                  </a:lnTo>
                  <a:lnTo>
                    <a:pt x="103563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6705" y="2025395"/>
              <a:ext cx="128270" cy="38100"/>
            </a:xfrm>
            <a:custGeom>
              <a:avLst/>
              <a:gdLst/>
              <a:ahLst/>
              <a:cxnLst/>
              <a:rect l="l" t="t" r="r" b="b"/>
              <a:pathLst>
                <a:path w="128270" h="38100">
                  <a:moveTo>
                    <a:pt x="128054" y="38099"/>
                  </a:moveTo>
                  <a:lnTo>
                    <a:pt x="110722" y="19380"/>
                  </a:lnTo>
                  <a:lnTo>
                    <a:pt x="87947" y="4963"/>
                  </a:lnTo>
                  <a:lnTo>
                    <a:pt x="64089" y="0"/>
                  </a:lnTo>
                  <a:lnTo>
                    <a:pt x="40214" y="4963"/>
                  </a:lnTo>
                  <a:lnTo>
                    <a:pt x="17390" y="19380"/>
                  </a:lnTo>
                  <a:lnTo>
                    <a:pt x="0" y="38099"/>
                  </a:lnTo>
                  <a:lnTo>
                    <a:pt x="128054" y="38099"/>
                  </a:lnTo>
                  <a:close/>
                </a:path>
              </a:pathLst>
            </a:custGeom>
            <a:solidFill>
              <a:srgbClr val="FF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29594" y="2020823"/>
              <a:ext cx="1110615" cy="43180"/>
            </a:xfrm>
            <a:custGeom>
              <a:avLst/>
              <a:gdLst/>
              <a:ahLst/>
              <a:cxnLst/>
              <a:rect l="l" t="t" r="r" b="b"/>
              <a:pathLst>
                <a:path w="1110614" h="43180">
                  <a:moveTo>
                    <a:pt x="1041200" y="1941"/>
                  </a:moveTo>
                  <a:lnTo>
                    <a:pt x="1041200" y="0"/>
                  </a:lnTo>
                  <a:lnTo>
                    <a:pt x="65078" y="0"/>
                  </a:lnTo>
                  <a:lnTo>
                    <a:pt x="55934" y="1523"/>
                  </a:lnTo>
                  <a:lnTo>
                    <a:pt x="21921" y="18840"/>
                  </a:lnTo>
                  <a:lnTo>
                    <a:pt x="0" y="42672"/>
                  </a:lnTo>
                  <a:lnTo>
                    <a:pt x="11600" y="42672"/>
                  </a:lnTo>
                  <a:lnTo>
                    <a:pt x="17072" y="36652"/>
                  </a:lnTo>
                  <a:lnTo>
                    <a:pt x="17072" y="35813"/>
                  </a:lnTo>
                  <a:lnTo>
                    <a:pt x="24692" y="28955"/>
                  </a:lnTo>
                  <a:lnTo>
                    <a:pt x="32312" y="22859"/>
                  </a:lnTo>
                  <a:lnTo>
                    <a:pt x="32312" y="23137"/>
                  </a:lnTo>
                  <a:lnTo>
                    <a:pt x="39170" y="18772"/>
                  </a:lnTo>
                  <a:lnTo>
                    <a:pt x="39170" y="18287"/>
                  </a:lnTo>
                  <a:lnTo>
                    <a:pt x="46790" y="14477"/>
                  </a:lnTo>
                  <a:lnTo>
                    <a:pt x="54410" y="11429"/>
                  </a:lnTo>
                  <a:lnTo>
                    <a:pt x="54410" y="12191"/>
                  </a:lnTo>
                  <a:lnTo>
                    <a:pt x="58220" y="10667"/>
                  </a:lnTo>
                  <a:lnTo>
                    <a:pt x="62030" y="9905"/>
                  </a:lnTo>
                  <a:lnTo>
                    <a:pt x="1006946" y="9905"/>
                  </a:lnTo>
                  <a:lnTo>
                    <a:pt x="1007529" y="9401"/>
                  </a:lnTo>
                  <a:lnTo>
                    <a:pt x="1041200" y="1941"/>
                  </a:lnTo>
                  <a:close/>
                </a:path>
                <a:path w="1110614" h="43180">
                  <a:moveTo>
                    <a:pt x="17834" y="35813"/>
                  </a:moveTo>
                  <a:lnTo>
                    <a:pt x="17072" y="35813"/>
                  </a:lnTo>
                  <a:lnTo>
                    <a:pt x="17072" y="36652"/>
                  </a:lnTo>
                  <a:lnTo>
                    <a:pt x="17834" y="35813"/>
                  </a:lnTo>
                  <a:close/>
                </a:path>
                <a:path w="1110614" h="43180">
                  <a:moveTo>
                    <a:pt x="32312" y="23137"/>
                  </a:moveTo>
                  <a:lnTo>
                    <a:pt x="32312" y="22859"/>
                  </a:lnTo>
                  <a:lnTo>
                    <a:pt x="31550" y="23621"/>
                  </a:lnTo>
                  <a:lnTo>
                    <a:pt x="32312" y="23137"/>
                  </a:lnTo>
                  <a:close/>
                </a:path>
                <a:path w="1110614" h="43180">
                  <a:moveTo>
                    <a:pt x="39932" y="18287"/>
                  </a:moveTo>
                  <a:lnTo>
                    <a:pt x="39170" y="18287"/>
                  </a:lnTo>
                  <a:lnTo>
                    <a:pt x="39170" y="18772"/>
                  </a:lnTo>
                  <a:lnTo>
                    <a:pt x="39932" y="18287"/>
                  </a:lnTo>
                  <a:close/>
                </a:path>
                <a:path w="1110614" h="43180">
                  <a:moveTo>
                    <a:pt x="1032056" y="9905"/>
                  </a:moveTo>
                  <a:lnTo>
                    <a:pt x="1006946" y="9905"/>
                  </a:lnTo>
                  <a:lnTo>
                    <a:pt x="972818" y="39432"/>
                  </a:lnTo>
                  <a:lnTo>
                    <a:pt x="970772" y="42672"/>
                  </a:lnTo>
                  <a:lnTo>
                    <a:pt x="983150" y="42672"/>
                  </a:lnTo>
                  <a:lnTo>
                    <a:pt x="988622" y="36652"/>
                  </a:lnTo>
                  <a:lnTo>
                    <a:pt x="988622" y="35813"/>
                  </a:lnTo>
                  <a:lnTo>
                    <a:pt x="996242" y="28955"/>
                  </a:lnTo>
                  <a:lnTo>
                    <a:pt x="1003862" y="22859"/>
                  </a:lnTo>
                  <a:lnTo>
                    <a:pt x="1003862" y="23137"/>
                  </a:lnTo>
                  <a:lnTo>
                    <a:pt x="1010720" y="18772"/>
                  </a:lnTo>
                  <a:lnTo>
                    <a:pt x="1010720" y="18287"/>
                  </a:lnTo>
                  <a:lnTo>
                    <a:pt x="1018340" y="14477"/>
                  </a:lnTo>
                  <a:lnTo>
                    <a:pt x="1025960" y="11429"/>
                  </a:lnTo>
                  <a:lnTo>
                    <a:pt x="1025960" y="12191"/>
                  </a:lnTo>
                  <a:lnTo>
                    <a:pt x="1029770" y="10667"/>
                  </a:lnTo>
                  <a:lnTo>
                    <a:pt x="1032056" y="9905"/>
                  </a:lnTo>
                  <a:close/>
                </a:path>
                <a:path w="1110614" h="43180">
                  <a:moveTo>
                    <a:pt x="989384" y="35813"/>
                  </a:moveTo>
                  <a:lnTo>
                    <a:pt x="988622" y="35813"/>
                  </a:lnTo>
                  <a:lnTo>
                    <a:pt x="988622" y="36652"/>
                  </a:lnTo>
                  <a:lnTo>
                    <a:pt x="989384" y="35813"/>
                  </a:lnTo>
                  <a:close/>
                </a:path>
                <a:path w="1110614" h="43180">
                  <a:moveTo>
                    <a:pt x="1003862" y="23137"/>
                  </a:moveTo>
                  <a:lnTo>
                    <a:pt x="1003862" y="22859"/>
                  </a:lnTo>
                  <a:lnTo>
                    <a:pt x="1003100" y="23621"/>
                  </a:lnTo>
                  <a:lnTo>
                    <a:pt x="1003862" y="23137"/>
                  </a:lnTo>
                  <a:close/>
                </a:path>
                <a:path w="1110614" h="43180">
                  <a:moveTo>
                    <a:pt x="1011482" y="18287"/>
                  </a:moveTo>
                  <a:lnTo>
                    <a:pt x="1010720" y="18287"/>
                  </a:lnTo>
                  <a:lnTo>
                    <a:pt x="1010720" y="18772"/>
                  </a:lnTo>
                  <a:lnTo>
                    <a:pt x="1011482" y="18287"/>
                  </a:lnTo>
                  <a:close/>
                </a:path>
                <a:path w="1110614" h="43180">
                  <a:moveTo>
                    <a:pt x="1041200" y="9905"/>
                  </a:moveTo>
                  <a:lnTo>
                    <a:pt x="1041200" y="9499"/>
                  </a:lnTo>
                  <a:lnTo>
                    <a:pt x="1033275" y="9499"/>
                  </a:lnTo>
                  <a:lnTo>
                    <a:pt x="1032056" y="9905"/>
                  </a:lnTo>
                  <a:lnTo>
                    <a:pt x="1041200" y="9905"/>
                  </a:lnTo>
                  <a:close/>
                </a:path>
                <a:path w="1110614" h="43180">
                  <a:moveTo>
                    <a:pt x="1110494" y="42672"/>
                  </a:moveTo>
                  <a:lnTo>
                    <a:pt x="1107494" y="38099"/>
                  </a:lnTo>
                  <a:lnTo>
                    <a:pt x="1100636" y="29717"/>
                  </a:lnTo>
                  <a:lnTo>
                    <a:pt x="1092254" y="22097"/>
                  </a:lnTo>
                  <a:lnTo>
                    <a:pt x="1048218" y="386"/>
                  </a:lnTo>
                  <a:lnTo>
                    <a:pt x="1041200" y="1941"/>
                  </a:lnTo>
                  <a:lnTo>
                    <a:pt x="1041200" y="9499"/>
                  </a:lnTo>
                  <a:lnTo>
                    <a:pt x="1049125" y="9499"/>
                  </a:lnTo>
                  <a:lnTo>
                    <a:pt x="1052630" y="10667"/>
                  </a:lnTo>
                  <a:lnTo>
                    <a:pt x="1056440" y="12191"/>
                  </a:lnTo>
                  <a:lnTo>
                    <a:pt x="1056440" y="11429"/>
                  </a:lnTo>
                  <a:lnTo>
                    <a:pt x="1064060" y="14477"/>
                  </a:lnTo>
                  <a:lnTo>
                    <a:pt x="1071680" y="18287"/>
                  </a:lnTo>
                  <a:lnTo>
                    <a:pt x="1071680" y="18772"/>
                  </a:lnTo>
                  <a:lnTo>
                    <a:pt x="1078538" y="23137"/>
                  </a:lnTo>
                  <a:lnTo>
                    <a:pt x="1078538" y="22859"/>
                  </a:lnTo>
                  <a:lnTo>
                    <a:pt x="1086158" y="28955"/>
                  </a:lnTo>
                  <a:lnTo>
                    <a:pt x="1093778" y="35813"/>
                  </a:lnTo>
                  <a:lnTo>
                    <a:pt x="1093778" y="36652"/>
                  </a:lnTo>
                  <a:lnTo>
                    <a:pt x="1099251" y="42672"/>
                  </a:lnTo>
                  <a:lnTo>
                    <a:pt x="1110494" y="42672"/>
                  </a:lnTo>
                  <a:close/>
                </a:path>
                <a:path w="1110614" h="43180">
                  <a:moveTo>
                    <a:pt x="1071680" y="18772"/>
                  </a:moveTo>
                  <a:lnTo>
                    <a:pt x="1071680" y="18287"/>
                  </a:lnTo>
                  <a:lnTo>
                    <a:pt x="1070918" y="18287"/>
                  </a:lnTo>
                  <a:lnTo>
                    <a:pt x="1071680" y="18772"/>
                  </a:lnTo>
                  <a:close/>
                </a:path>
                <a:path w="1110614" h="43180">
                  <a:moveTo>
                    <a:pt x="1079300" y="23621"/>
                  </a:moveTo>
                  <a:lnTo>
                    <a:pt x="1078538" y="22859"/>
                  </a:lnTo>
                  <a:lnTo>
                    <a:pt x="1078538" y="23137"/>
                  </a:lnTo>
                  <a:lnTo>
                    <a:pt x="1079300" y="23621"/>
                  </a:lnTo>
                  <a:close/>
                </a:path>
                <a:path w="1110614" h="43180">
                  <a:moveTo>
                    <a:pt x="1093778" y="36652"/>
                  </a:moveTo>
                  <a:lnTo>
                    <a:pt x="1093778" y="35813"/>
                  </a:lnTo>
                  <a:lnTo>
                    <a:pt x="1093016" y="35813"/>
                  </a:lnTo>
                  <a:lnTo>
                    <a:pt x="1093778" y="36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839" y="2063495"/>
              <a:ext cx="2649855" cy="857250"/>
            </a:xfrm>
            <a:custGeom>
              <a:avLst/>
              <a:gdLst/>
              <a:ahLst/>
              <a:cxnLst/>
              <a:rect l="l" t="t" r="r" b="b"/>
              <a:pathLst>
                <a:path w="2649854" h="857250">
                  <a:moveTo>
                    <a:pt x="1660315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1562099" y="857249"/>
                  </a:lnTo>
                  <a:lnTo>
                    <a:pt x="1562099" y="419100"/>
                  </a:lnTo>
                  <a:lnTo>
                    <a:pt x="1563870" y="351602"/>
                  </a:lnTo>
                  <a:lnTo>
                    <a:pt x="1569011" y="287157"/>
                  </a:lnTo>
                  <a:lnTo>
                    <a:pt x="1577263" y="226478"/>
                  </a:lnTo>
                  <a:lnTo>
                    <a:pt x="1588370" y="170274"/>
                  </a:lnTo>
                  <a:lnTo>
                    <a:pt x="1602074" y="119258"/>
                  </a:lnTo>
                  <a:lnTo>
                    <a:pt x="1618117" y="74139"/>
                  </a:lnTo>
                  <a:lnTo>
                    <a:pt x="1636242" y="35629"/>
                  </a:lnTo>
                  <a:lnTo>
                    <a:pt x="1656191" y="4439"/>
                  </a:lnTo>
                  <a:lnTo>
                    <a:pt x="1660315" y="0"/>
                  </a:lnTo>
                  <a:close/>
                </a:path>
                <a:path w="2649854" h="857250">
                  <a:moveTo>
                    <a:pt x="1678133" y="857249"/>
                  </a:moveTo>
                  <a:lnTo>
                    <a:pt x="1636242" y="802763"/>
                  </a:lnTo>
                  <a:lnTo>
                    <a:pt x="1618117" y="764318"/>
                  </a:lnTo>
                  <a:lnTo>
                    <a:pt x="1602074" y="719251"/>
                  </a:lnTo>
                  <a:lnTo>
                    <a:pt x="1588370" y="668262"/>
                  </a:lnTo>
                  <a:lnTo>
                    <a:pt x="1577263" y="612051"/>
                  </a:lnTo>
                  <a:lnTo>
                    <a:pt x="1569011" y="551320"/>
                  </a:lnTo>
                  <a:lnTo>
                    <a:pt x="1563870" y="486769"/>
                  </a:lnTo>
                  <a:lnTo>
                    <a:pt x="1562099" y="419100"/>
                  </a:lnTo>
                  <a:lnTo>
                    <a:pt x="1562099" y="857249"/>
                  </a:lnTo>
                  <a:lnTo>
                    <a:pt x="1678133" y="857249"/>
                  </a:lnTo>
                  <a:close/>
                </a:path>
                <a:path w="2649854" h="857250">
                  <a:moveTo>
                    <a:pt x="2631865" y="0"/>
                  </a:moveTo>
                  <a:lnTo>
                    <a:pt x="1660315" y="0"/>
                  </a:lnTo>
                  <a:lnTo>
                    <a:pt x="2533649" y="756711"/>
                  </a:lnTo>
                  <a:lnTo>
                    <a:pt x="2533649" y="419100"/>
                  </a:lnTo>
                  <a:lnTo>
                    <a:pt x="2535420" y="351602"/>
                  </a:lnTo>
                  <a:lnTo>
                    <a:pt x="2540561" y="287157"/>
                  </a:lnTo>
                  <a:lnTo>
                    <a:pt x="2548813" y="226478"/>
                  </a:lnTo>
                  <a:lnTo>
                    <a:pt x="2559920" y="170274"/>
                  </a:lnTo>
                  <a:lnTo>
                    <a:pt x="2573624" y="119258"/>
                  </a:lnTo>
                  <a:lnTo>
                    <a:pt x="2589667" y="74139"/>
                  </a:lnTo>
                  <a:lnTo>
                    <a:pt x="2607792" y="35629"/>
                  </a:lnTo>
                  <a:lnTo>
                    <a:pt x="2627741" y="4439"/>
                  </a:lnTo>
                  <a:lnTo>
                    <a:pt x="2631865" y="0"/>
                  </a:lnTo>
                  <a:close/>
                </a:path>
                <a:path w="2649854" h="857250">
                  <a:moveTo>
                    <a:pt x="2648769" y="856458"/>
                  </a:moveTo>
                  <a:lnTo>
                    <a:pt x="2607792" y="802763"/>
                  </a:lnTo>
                  <a:lnTo>
                    <a:pt x="2589667" y="764318"/>
                  </a:lnTo>
                  <a:lnTo>
                    <a:pt x="2573624" y="719251"/>
                  </a:lnTo>
                  <a:lnTo>
                    <a:pt x="2559920" y="668262"/>
                  </a:lnTo>
                  <a:lnTo>
                    <a:pt x="2548813" y="612051"/>
                  </a:lnTo>
                  <a:lnTo>
                    <a:pt x="2540561" y="551320"/>
                  </a:lnTo>
                  <a:lnTo>
                    <a:pt x="2535420" y="486769"/>
                  </a:lnTo>
                  <a:lnTo>
                    <a:pt x="2533649" y="419100"/>
                  </a:lnTo>
                  <a:lnTo>
                    <a:pt x="2533649" y="756711"/>
                  </a:lnTo>
                  <a:lnTo>
                    <a:pt x="2648769" y="856458"/>
                  </a:lnTo>
                  <a:close/>
                </a:path>
                <a:path w="2649854" h="857250">
                  <a:moveTo>
                    <a:pt x="2649683" y="857249"/>
                  </a:moveTo>
                  <a:lnTo>
                    <a:pt x="2648769" y="856458"/>
                  </a:lnTo>
                  <a:lnTo>
                    <a:pt x="2649256" y="856981"/>
                  </a:lnTo>
                  <a:lnTo>
                    <a:pt x="2649683" y="857249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08489" y="2063495"/>
              <a:ext cx="323850" cy="857250"/>
            </a:xfrm>
            <a:custGeom>
              <a:avLst/>
              <a:gdLst/>
              <a:ahLst/>
              <a:cxnLst/>
              <a:rect l="l" t="t" r="r" b="b"/>
              <a:pathLst>
                <a:path w="323850" h="857250">
                  <a:moveTo>
                    <a:pt x="323849" y="419100"/>
                  </a:moveTo>
                  <a:lnTo>
                    <a:pt x="322096" y="351602"/>
                  </a:lnTo>
                  <a:lnTo>
                    <a:pt x="317005" y="287157"/>
                  </a:lnTo>
                  <a:lnTo>
                    <a:pt x="308825" y="226478"/>
                  </a:lnTo>
                  <a:lnTo>
                    <a:pt x="297808" y="170274"/>
                  </a:lnTo>
                  <a:lnTo>
                    <a:pt x="284204" y="119258"/>
                  </a:lnTo>
                  <a:lnTo>
                    <a:pt x="268264" y="74139"/>
                  </a:lnTo>
                  <a:lnTo>
                    <a:pt x="250239" y="35629"/>
                  </a:lnTo>
                  <a:lnTo>
                    <a:pt x="226270" y="0"/>
                  </a:lnTo>
                  <a:lnTo>
                    <a:pt x="98216" y="0"/>
                  </a:lnTo>
                  <a:lnTo>
                    <a:pt x="74143" y="35629"/>
                  </a:lnTo>
                  <a:lnTo>
                    <a:pt x="56018" y="74139"/>
                  </a:lnTo>
                  <a:lnTo>
                    <a:pt x="39974" y="119258"/>
                  </a:lnTo>
                  <a:lnTo>
                    <a:pt x="26270" y="170274"/>
                  </a:lnTo>
                  <a:lnTo>
                    <a:pt x="15163" y="226478"/>
                  </a:lnTo>
                  <a:lnTo>
                    <a:pt x="6911" y="287157"/>
                  </a:lnTo>
                  <a:lnTo>
                    <a:pt x="1770" y="351602"/>
                  </a:lnTo>
                  <a:lnTo>
                    <a:pt x="0" y="419100"/>
                  </a:lnTo>
                  <a:lnTo>
                    <a:pt x="1770" y="486769"/>
                  </a:lnTo>
                  <a:lnTo>
                    <a:pt x="6911" y="551320"/>
                  </a:lnTo>
                  <a:lnTo>
                    <a:pt x="15163" y="612051"/>
                  </a:lnTo>
                  <a:lnTo>
                    <a:pt x="26270" y="668262"/>
                  </a:lnTo>
                  <a:lnTo>
                    <a:pt x="39974" y="719251"/>
                  </a:lnTo>
                  <a:lnTo>
                    <a:pt x="56018" y="764318"/>
                  </a:lnTo>
                  <a:lnTo>
                    <a:pt x="74143" y="802763"/>
                  </a:lnTo>
                  <a:lnTo>
                    <a:pt x="115607" y="856981"/>
                  </a:lnTo>
                  <a:lnTo>
                    <a:pt x="116033" y="857249"/>
                  </a:lnTo>
                  <a:lnTo>
                    <a:pt x="208513" y="857249"/>
                  </a:lnTo>
                  <a:lnTo>
                    <a:pt x="250239" y="802763"/>
                  </a:lnTo>
                  <a:lnTo>
                    <a:pt x="268264" y="764318"/>
                  </a:lnTo>
                  <a:lnTo>
                    <a:pt x="284204" y="719251"/>
                  </a:lnTo>
                  <a:lnTo>
                    <a:pt x="297808" y="668262"/>
                  </a:lnTo>
                  <a:lnTo>
                    <a:pt x="308825" y="612051"/>
                  </a:lnTo>
                  <a:lnTo>
                    <a:pt x="317005" y="551320"/>
                  </a:lnTo>
                  <a:lnTo>
                    <a:pt x="322096" y="486769"/>
                  </a:lnTo>
                  <a:lnTo>
                    <a:pt x="323849" y="419100"/>
                  </a:lnTo>
                  <a:close/>
                </a:path>
              </a:pathLst>
            </a:custGeom>
            <a:solidFill>
              <a:srgbClr val="FF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2500" y="2063496"/>
              <a:ext cx="1305560" cy="857250"/>
            </a:xfrm>
            <a:custGeom>
              <a:avLst/>
              <a:gdLst/>
              <a:ahLst/>
              <a:cxnLst/>
              <a:rect l="l" t="t" r="r" b="b"/>
              <a:pathLst>
                <a:path w="1305560" h="857250">
                  <a:moveTo>
                    <a:pt x="1080244" y="0"/>
                  </a:moveTo>
                  <a:lnTo>
                    <a:pt x="1067867" y="0"/>
                  </a:lnTo>
                  <a:lnTo>
                    <a:pt x="1043807" y="38099"/>
                  </a:lnTo>
                  <a:lnTo>
                    <a:pt x="1024757" y="79247"/>
                  </a:lnTo>
                  <a:lnTo>
                    <a:pt x="1004840" y="142154"/>
                  </a:lnTo>
                  <a:lnTo>
                    <a:pt x="993053" y="192032"/>
                  </a:lnTo>
                  <a:lnTo>
                    <a:pt x="983945" y="243554"/>
                  </a:lnTo>
                  <a:lnTo>
                    <a:pt x="977399" y="296155"/>
                  </a:lnTo>
                  <a:lnTo>
                    <a:pt x="973299" y="349267"/>
                  </a:lnTo>
                  <a:lnTo>
                    <a:pt x="971530" y="402324"/>
                  </a:lnTo>
                  <a:lnTo>
                    <a:pt x="971974" y="454759"/>
                  </a:lnTo>
                  <a:lnTo>
                    <a:pt x="974515" y="506006"/>
                  </a:lnTo>
                  <a:lnTo>
                    <a:pt x="979037" y="555497"/>
                  </a:lnTo>
                  <a:lnTo>
                    <a:pt x="981258" y="576226"/>
                  </a:lnTo>
                  <a:lnTo>
                    <a:pt x="981258" y="441559"/>
                  </a:lnTo>
                  <a:lnTo>
                    <a:pt x="981356" y="389648"/>
                  </a:lnTo>
                  <a:lnTo>
                    <a:pt x="983641" y="337799"/>
                  </a:lnTo>
                  <a:lnTo>
                    <a:pt x="988170" y="286114"/>
                  </a:lnTo>
                  <a:lnTo>
                    <a:pt x="994998" y="234694"/>
                  </a:lnTo>
                  <a:lnTo>
                    <a:pt x="1004183" y="183641"/>
                  </a:lnTo>
                  <a:lnTo>
                    <a:pt x="1008755" y="164591"/>
                  </a:lnTo>
                  <a:lnTo>
                    <a:pt x="1008755" y="165353"/>
                  </a:lnTo>
                  <a:lnTo>
                    <a:pt x="1013327" y="147065"/>
                  </a:lnTo>
                  <a:lnTo>
                    <a:pt x="1025185" y="107308"/>
                  </a:lnTo>
                  <a:lnTo>
                    <a:pt x="1039997" y="68579"/>
                  </a:lnTo>
                  <a:lnTo>
                    <a:pt x="1045331" y="56578"/>
                  </a:lnTo>
                  <a:lnTo>
                    <a:pt x="1045331" y="54863"/>
                  </a:lnTo>
                  <a:lnTo>
                    <a:pt x="1052189" y="42671"/>
                  </a:lnTo>
                  <a:lnTo>
                    <a:pt x="1058285" y="30479"/>
                  </a:lnTo>
                  <a:lnTo>
                    <a:pt x="1058285" y="31241"/>
                  </a:lnTo>
                  <a:lnTo>
                    <a:pt x="1065143" y="19811"/>
                  </a:lnTo>
                  <a:lnTo>
                    <a:pt x="1072001" y="9905"/>
                  </a:lnTo>
                  <a:lnTo>
                    <a:pt x="1072001" y="10667"/>
                  </a:lnTo>
                  <a:lnTo>
                    <a:pt x="1078859" y="761"/>
                  </a:lnTo>
                  <a:lnTo>
                    <a:pt x="1078859" y="1523"/>
                  </a:lnTo>
                  <a:lnTo>
                    <a:pt x="1080244" y="0"/>
                  </a:lnTo>
                  <a:close/>
                </a:path>
                <a:path w="1305560" h="857250">
                  <a:moveTo>
                    <a:pt x="1046093" y="784097"/>
                  </a:moveTo>
                  <a:lnTo>
                    <a:pt x="1025185" y="731653"/>
                  </a:lnTo>
                  <a:lnTo>
                    <a:pt x="1013327" y="691895"/>
                  </a:lnTo>
                  <a:lnTo>
                    <a:pt x="1008755" y="673607"/>
                  </a:lnTo>
                  <a:lnTo>
                    <a:pt x="1008755" y="674369"/>
                  </a:lnTo>
                  <a:lnTo>
                    <a:pt x="1004183" y="655319"/>
                  </a:lnTo>
                  <a:lnTo>
                    <a:pt x="1000373" y="636269"/>
                  </a:lnTo>
                  <a:lnTo>
                    <a:pt x="997325" y="616457"/>
                  </a:lnTo>
                  <a:lnTo>
                    <a:pt x="997325" y="617219"/>
                  </a:lnTo>
                  <a:lnTo>
                    <a:pt x="993515" y="596645"/>
                  </a:lnTo>
                  <a:lnTo>
                    <a:pt x="987394" y="545160"/>
                  </a:lnTo>
                  <a:lnTo>
                    <a:pt x="983289" y="493430"/>
                  </a:lnTo>
                  <a:lnTo>
                    <a:pt x="981258" y="441559"/>
                  </a:lnTo>
                  <a:lnTo>
                    <a:pt x="981258" y="576226"/>
                  </a:lnTo>
                  <a:lnTo>
                    <a:pt x="990696" y="635948"/>
                  </a:lnTo>
                  <a:lnTo>
                    <a:pt x="1000854" y="682031"/>
                  </a:lnTo>
                  <a:lnTo>
                    <a:pt x="1015155" y="731890"/>
                  </a:lnTo>
                  <a:lnTo>
                    <a:pt x="1033911" y="781002"/>
                  </a:lnTo>
                  <a:lnTo>
                    <a:pt x="1045331" y="802287"/>
                  </a:lnTo>
                  <a:lnTo>
                    <a:pt x="1045331" y="783335"/>
                  </a:lnTo>
                  <a:lnTo>
                    <a:pt x="1046093" y="784097"/>
                  </a:lnTo>
                  <a:close/>
                </a:path>
                <a:path w="1305560" h="857250">
                  <a:moveTo>
                    <a:pt x="1046093" y="54863"/>
                  </a:moveTo>
                  <a:lnTo>
                    <a:pt x="1045331" y="54863"/>
                  </a:lnTo>
                  <a:lnTo>
                    <a:pt x="1045331" y="56578"/>
                  </a:lnTo>
                  <a:lnTo>
                    <a:pt x="1046093" y="54863"/>
                  </a:lnTo>
                  <a:close/>
                </a:path>
                <a:path w="1305560" h="857250">
                  <a:moveTo>
                    <a:pt x="1086479" y="845819"/>
                  </a:moveTo>
                  <a:lnTo>
                    <a:pt x="1078859" y="837437"/>
                  </a:lnTo>
                  <a:lnTo>
                    <a:pt x="1072001" y="828293"/>
                  </a:lnTo>
                  <a:lnTo>
                    <a:pt x="1072001" y="829055"/>
                  </a:lnTo>
                  <a:lnTo>
                    <a:pt x="1065143" y="818387"/>
                  </a:lnTo>
                  <a:lnTo>
                    <a:pt x="1065143" y="819149"/>
                  </a:lnTo>
                  <a:lnTo>
                    <a:pt x="1058285" y="807719"/>
                  </a:lnTo>
                  <a:lnTo>
                    <a:pt x="1058285" y="808481"/>
                  </a:lnTo>
                  <a:lnTo>
                    <a:pt x="1052189" y="796289"/>
                  </a:lnTo>
                  <a:lnTo>
                    <a:pt x="1045331" y="783335"/>
                  </a:lnTo>
                  <a:lnTo>
                    <a:pt x="1045331" y="802287"/>
                  </a:lnTo>
                  <a:lnTo>
                    <a:pt x="1057431" y="824839"/>
                  </a:lnTo>
                  <a:lnTo>
                    <a:pt x="1084660" y="857249"/>
                  </a:lnTo>
                  <a:lnTo>
                    <a:pt x="1085717" y="857249"/>
                  </a:lnTo>
                  <a:lnTo>
                    <a:pt x="1085717" y="845819"/>
                  </a:lnTo>
                  <a:lnTo>
                    <a:pt x="1086479" y="845819"/>
                  </a:lnTo>
                  <a:close/>
                </a:path>
                <a:path w="1305560" h="857250">
                  <a:moveTo>
                    <a:pt x="1099052" y="857249"/>
                  </a:moveTo>
                  <a:lnTo>
                    <a:pt x="1093337" y="852677"/>
                  </a:lnTo>
                  <a:lnTo>
                    <a:pt x="1085717" y="845819"/>
                  </a:lnTo>
                  <a:lnTo>
                    <a:pt x="1085717" y="857249"/>
                  </a:lnTo>
                  <a:lnTo>
                    <a:pt x="1099052" y="857249"/>
                  </a:lnTo>
                  <a:close/>
                </a:path>
                <a:path w="1305560" h="857250">
                  <a:moveTo>
                    <a:pt x="1190873" y="857249"/>
                  </a:moveTo>
                  <a:lnTo>
                    <a:pt x="1190873" y="845819"/>
                  </a:lnTo>
                  <a:lnTo>
                    <a:pt x="1183253" y="852677"/>
                  </a:lnTo>
                  <a:lnTo>
                    <a:pt x="1177538" y="857249"/>
                  </a:lnTo>
                  <a:lnTo>
                    <a:pt x="1190873" y="857249"/>
                  </a:lnTo>
                  <a:close/>
                </a:path>
                <a:path w="1305560" h="857250">
                  <a:moveTo>
                    <a:pt x="1295267" y="574369"/>
                  </a:moveTo>
                  <a:lnTo>
                    <a:pt x="1295267" y="442721"/>
                  </a:lnTo>
                  <a:lnTo>
                    <a:pt x="1293743" y="489203"/>
                  </a:lnTo>
                  <a:lnTo>
                    <a:pt x="1293743" y="488441"/>
                  </a:lnTo>
                  <a:lnTo>
                    <a:pt x="1290695" y="533399"/>
                  </a:lnTo>
                  <a:lnTo>
                    <a:pt x="1288409" y="554735"/>
                  </a:lnTo>
                  <a:lnTo>
                    <a:pt x="1285361" y="576071"/>
                  </a:lnTo>
                  <a:lnTo>
                    <a:pt x="1283075" y="596645"/>
                  </a:lnTo>
                  <a:lnTo>
                    <a:pt x="1279265" y="617219"/>
                  </a:lnTo>
                  <a:lnTo>
                    <a:pt x="1279265" y="616457"/>
                  </a:lnTo>
                  <a:lnTo>
                    <a:pt x="1276217" y="636269"/>
                  </a:lnTo>
                  <a:lnTo>
                    <a:pt x="1272407" y="655319"/>
                  </a:lnTo>
                  <a:lnTo>
                    <a:pt x="1267835" y="674369"/>
                  </a:lnTo>
                  <a:lnTo>
                    <a:pt x="1267835" y="673607"/>
                  </a:lnTo>
                  <a:lnTo>
                    <a:pt x="1263263" y="691895"/>
                  </a:lnTo>
                  <a:lnTo>
                    <a:pt x="1251409" y="731653"/>
                  </a:lnTo>
                  <a:lnTo>
                    <a:pt x="1236593" y="770381"/>
                  </a:lnTo>
                  <a:lnTo>
                    <a:pt x="1230497" y="784097"/>
                  </a:lnTo>
                  <a:lnTo>
                    <a:pt x="1230497" y="783335"/>
                  </a:lnTo>
                  <a:lnTo>
                    <a:pt x="1224401" y="796289"/>
                  </a:lnTo>
                  <a:lnTo>
                    <a:pt x="1218305" y="808481"/>
                  </a:lnTo>
                  <a:lnTo>
                    <a:pt x="1218305" y="807719"/>
                  </a:lnTo>
                  <a:lnTo>
                    <a:pt x="1211447" y="819149"/>
                  </a:lnTo>
                  <a:lnTo>
                    <a:pt x="1211447" y="818387"/>
                  </a:lnTo>
                  <a:lnTo>
                    <a:pt x="1204589" y="829055"/>
                  </a:lnTo>
                  <a:lnTo>
                    <a:pt x="1204589" y="828293"/>
                  </a:lnTo>
                  <a:lnTo>
                    <a:pt x="1197731" y="838199"/>
                  </a:lnTo>
                  <a:lnTo>
                    <a:pt x="1197731" y="837437"/>
                  </a:lnTo>
                  <a:lnTo>
                    <a:pt x="1190111" y="845819"/>
                  </a:lnTo>
                  <a:lnTo>
                    <a:pt x="1190873" y="845819"/>
                  </a:lnTo>
                  <a:lnTo>
                    <a:pt x="1190873" y="857249"/>
                  </a:lnTo>
                  <a:lnTo>
                    <a:pt x="1191356" y="857249"/>
                  </a:lnTo>
                  <a:lnTo>
                    <a:pt x="1238373" y="790436"/>
                  </a:lnTo>
                  <a:lnTo>
                    <a:pt x="1256993" y="745404"/>
                  </a:lnTo>
                  <a:lnTo>
                    <a:pt x="1272026" y="696606"/>
                  </a:lnTo>
                  <a:lnTo>
                    <a:pt x="1283724" y="646456"/>
                  </a:lnTo>
                  <a:lnTo>
                    <a:pt x="1292344" y="597372"/>
                  </a:lnTo>
                  <a:lnTo>
                    <a:pt x="1295267" y="574369"/>
                  </a:lnTo>
                  <a:close/>
                </a:path>
                <a:path w="1305560" h="857250">
                  <a:moveTo>
                    <a:pt x="1304411" y="466343"/>
                  </a:moveTo>
                  <a:lnTo>
                    <a:pt x="1304411" y="372617"/>
                  </a:lnTo>
                  <a:lnTo>
                    <a:pt x="1301120" y="325569"/>
                  </a:lnTo>
                  <a:lnTo>
                    <a:pt x="1296481" y="276371"/>
                  </a:lnTo>
                  <a:lnTo>
                    <a:pt x="1289854" y="226085"/>
                  </a:lnTo>
                  <a:lnTo>
                    <a:pt x="1280603" y="175769"/>
                  </a:lnTo>
                  <a:lnTo>
                    <a:pt x="1268089" y="126485"/>
                  </a:lnTo>
                  <a:lnTo>
                    <a:pt x="1251674" y="79293"/>
                  </a:lnTo>
                  <a:lnTo>
                    <a:pt x="1230720" y="35254"/>
                  </a:lnTo>
                  <a:lnTo>
                    <a:pt x="1207589" y="0"/>
                  </a:lnTo>
                  <a:lnTo>
                    <a:pt x="1196345" y="0"/>
                  </a:lnTo>
                  <a:lnTo>
                    <a:pt x="1197731" y="1523"/>
                  </a:lnTo>
                  <a:lnTo>
                    <a:pt x="1197731" y="761"/>
                  </a:lnTo>
                  <a:lnTo>
                    <a:pt x="1204589" y="10667"/>
                  </a:lnTo>
                  <a:lnTo>
                    <a:pt x="1204589" y="9905"/>
                  </a:lnTo>
                  <a:lnTo>
                    <a:pt x="1211447" y="19811"/>
                  </a:lnTo>
                  <a:lnTo>
                    <a:pt x="1218305" y="31241"/>
                  </a:lnTo>
                  <a:lnTo>
                    <a:pt x="1218305" y="30479"/>
                  </a:lnTo>
                  <a:lnTo>
                    <a:pt x="1240408" y="77476"/>
                  </a:lnTo>
                  <a:lnTo>
                    <a:pt x="1253357" y="113537"/>
                  </a:lnTo>
                  <a:lnTo>
                    <a:pt x="1258691" y="130301"/>
                  </a:lnTo>
                  <a:lnTo>
                    <a:pt x="1258691" y="129539"/>
                  </a:lnTo>
                  <a:lnTo>
                    <a:pt x="1273837" y="191443"/>
                  </a:lnTo>
                  <a:lnTo>
                    <a:pt x="1281952" y="236341"/>
                  </a:lnTo>
                  <a:lnTo>
                    <a:pt x="1287904" y="281605"/>
                  </a:lnTo>
                  <a:lnTo>
                    <a:pt x="1291990" y="327082"/>
                  </a:lnTo>
                  <a:lnTo>
                    <a:pt x="1294505" y="372617"/>
                  </a:lnTo>
                  <a:lnTo>
                    <a:pt x="1295267" y="396239"/>
                  </a:lnTo>
                  <a:lnTo>
                    <a:pt x="1295267" y="574369"/>
                  </a:lnTo>
                  <a:lnTo>
                    <a:pt x="1298138" y="551769"/>
                  </a:lnTo>
                  <a:lnTo>
                    <a:pt x="1301363" y="512063"/>
                  </a:lnTo>
                  <a:lnTo>
                    <a:pt x="1304411" y="466343"/>
                  </a:lnTo>
                  <a:close/>
                </a:path>
                <a:path w="1305560" h="857250">
                  <a:moveTo>
                    <a:pt x="1305173" y="419099"/>
                  </a:moveTo>
                  <a:lnTo>
                    <a:pt x="1304411" y="395477"/>
                  </a:lnTo>
                  <a:lnTo>
                    <a:pt x="1304411" y="442721"/>
                  </a:lnTo>
                  <a:lnTo>
                    <a:pt x="1305173" y="419099"/>
                  </a:lnTo>
                  <a:close/>
                </a:path>
                <a:path w="1305560" h="857250">
                  <a:moveTo>
                    <a:pt x="108694" y="0"/>
                  </a:moveTo>
                  <a:lnTo>
                    <a:pt x="97094" y="0"/>
                  </a:lnTo>
                  <a:lnTo>
                    <a:pt x="90479" y="7191"/>
                  </a:lnTo>
                  <a:lnTo>
                    <a:pt x="67018" y="47700"/>
                  </a:lnTo>
                  <a:lnTo>
                    <a:pt x="48229" y="93477"/>
                  </a:lnTo>
                  <a:lnTo>
                    <a:pt x="33709" y="140302"/>
                  </a:lnTo>
                  <a:lnTo>
                    <a:pt x="23057" y="183955"/>
                  </a:lnTo>
                  <a:lnTo>
                    <a:pt x="9773" y="261365"/>
                  </a:lnTo>
                  <a:lnTo>
                    <a:pt x="4575" y="312163"/>
                  </a:lnTo>
                  <a:lnTo>
                    <a:pt x="1272" y="364164"/>
                  </a:lnTo>
                  <a:lnTo>
                    <a:pt x="0" y="416971"/>
                  </a:lnTo>
                  <a:lnTo>
                    <a:pt x="891" y="470187"/>
                  </a:lnTo>
                  <a:lnTo>
                    <a:pt x="4082" y="523413"/>
                  </a:lnTo>
                  <a:lnTo>
                    <a:pt x="9708" y="576250"/>
                  </a:lnTo>
                  <a:lnTo>
                    <a:pt x="9708" y="441453"/>
                  </a:lnTo>
                  <a:lnTo>
                    <a:pt x="9806" y="389648"/>
                  </a:lnTo>
                  <a:lnTo>
                    <a:pt x="12091" y="337799"/>
                  </a:lnTo>
                  <a:lnTo>
                    <a:pt x="16620" y="286114"/>
                  </a:lnTo>
                  <a:lnTo>
                    <a:pt x="23448" y="234694"/>
                  </a:lnTo>
                  <a:lnTo>
                    <a:pt x="32633" y="183641"/>
                  </a:lnTo>
                  <a:lnTo>
                    <a:pt x="37205" y="164591"/>
                  </a:lnTo>
                  <a:lnTo>
                    <a:pt x="37205" y="165353"/>
                  </a:lnTo>
                  <a:lnTo>
                    <a:pt x="41777" y="147065"/>
                  </a:lnTo>
                  <a:lnTo>
                    <a:pt x="53635" y="107308"/>
                  </a:lnTo>
                  <a:lnTo>
                    <a:pt x="68447" y="68579"/>
                  </a:lnTo>
                  <a:lnTo>
                    <a:pt x="73781" y="56578"/>
                  </a:lnTo>
                  <a:lnTo>
                    <a:pt x="73781" y="54863"/>
                  </a:lnTo>
                  <a:lnTo>
                    <a:pt x="80639" y="42671"/>
                  </a:lnTo>
                  <a:lnTo>
                    <a:pt x="86735" y="30479"/>
                  </a:lnTo>
                  <a:lnTo>
                    <a:pt x="86735" y="31241"/>
                  </a:lnTo>
                  <a:lnTo>
                    <a:pt x="93593" y="19811"/>
                  </a:lnTo>
                  <a:lnTo>
                    <a:pt x="100451" y="9905"/>
                  </a:lnTo>
                  <a:lnTo>
                    <a:pt x="107309" y="761"/>
                  </a:lnTo>
                  <a:lnTo>
                    <a:pt x="107309" y="1523"/>
                  </a:lnTo>
                  <a:lnTo>
                    <a:pt x="108694" y="0"/>
                  </a:lnTo>
                  <a:close/>
                </a:path>
                <a:path w="1305560" h="857250">
                  <a:moveTo>
                    <a:pt x="74543" y="784097"/>
                  </a:moveTo>
                  <a:lnTo>
                    <a:pt x="53635" y="731653"/>
                  </a:lnTo>
                  <a:lnTo>
                    <a:pt x="41777" y="691895"/>
                  </a:lnTo>
                  <a:lnTo>
                    <a:pt x="37205" y="673607"/>
                  </a:lnTo>
                  <a:lnTo>
                    <a:pt x="37205" y="674369"/>
                  </a:lnTo>
                  <a:lnTo>
                    <a:pt x="32633" y="655319"/>
                  </a:lnTo>
                  <a:lnTo>
                    <a:pt x="28823" y="636269"/>
                  </a:lnTo>
                  <a:lnTo>
                    <a:pt x="25775" y="616457"/>
                  </a:lnTo>
                  <a:lnTo>
                    <a:pt x="25775" y="617219"/>
                  </a:lnTo>
                  <a:lnTo>
                    <a:pt x="21965" y="596645"/>
                  </a:lnTo>
                  <a:lnTo>
                    <a:pt x="15844" y="545160"/>
                  </a:lnTo>
                  <a:lnTo>
                    <a:pt x="11739" y="493430"/>
                  </a:lnTo>
                  <a:lnTo>
                    <a:pt x="9708" y="441559"/>
                  </a:lnTo>
                  <a:lnTo>
                    <a:pt x="9708" y="576252"/>
                  </a:lnTo>
                  <a:lnTo>
                    <a:pt x="17903" y="628307"/>
                  </a:lnTo>
                  <a:lnTo>
                    <a:pt x="28823" y="679256"/>
                  </a:lnTo>
                  <a:lnTo>
                    <a:pt x="42539" y="728471"/>
                  </a:lnTo>
                  <a:lnTo>
                    <a:pt x="59303" y="774191"/>
                  </a:lnTo>
                  <a:lnTo>
                    <a:pt x="73781" y="803616"/>
                  </a:lnTo>
                  <a:lnTo>
                    <a:pt x="73781" y="783335"/>
                  </a:lnTo>
                  <a:lnTo>
                    <a:pt x="74543" y="784097"/>
                  </a:lnTo>
                  <a:close/>
                </a:path>
                <a:path w="1305560" h="857250">
                  <a:moveTo>
                    <a:pt x="74543" y="54863"/>
                  </a:moveTo>
                  <a:lnTo>
                    <a:pt x="73781" y="54863"/>
                  </a:lnTo>
                  <a:lnTo>
                    <a:pt x="73781" y="56578"/>
                  </a:lnTo>
                  <a:lnTo>
                    <a:pt x="74543" y="54863"/>
                  </a:lnTo>
                  <a:close/>
                </a:path>
                <a:path w="1305560" h="857250">
                  <a:moveTo>
                    <a:pt x="114929" y="845819"/>
                  </a:moveTo>
                  <a:lnTo>
                    <a:pt x="107309" y="837437"/>
                  </a:lnTo>
                  <a:lnTo>
                    <a:pt x="107309" y="838199"/>
                  </a:lnTo>
                  <a:lnTo>
                    <a:pt x="100451" y="828293"/>
                  </a:lnTo>
                  <a:lnTo>
                    <a:pt x="100451" y="829055"/>
                  </a:lnTo>
                  <a:lnTo>
                    <a:pt x="93593" y="818387"/>
                  </a:lnTo>
                  <a:lnTo>
                    <a:pt x="93593" y="819149"/>
                  </a:lnTo>
                  <a:lnTo>
                    <a:pt x="86735" y="807719"/>
                  </a:lnTo>
                  <a:lnTo>
                    <a:pt x="86735" y="808481"/>
                  </a:lnTo>
                  <a:lnTo>
                    <a:pt x="80639" y="796289"/>
                  </a:lnTo>
                  <a:lnTo>
                    <a:pt x="73781" y="783335"/>
                  </a:lnTo>
                  <a:lnTo>
                    <a:pt x="73781" y="803616"/>
                  </a:lnTo>
                  <a:lnTo>
                    <a:pt x="83773" y="821677"/>
                  </a:lnTo>
                  <a:lnTo>
                    <a:pt x="100322" y="844010"/>
                  </a:lnTo>
                  <a:lnTo>
                    <a:pt x="113592" y="857250"/>
                  </a:lnTo>
                  <a:lnTo>
                    <a:pt x="114167" y="857250"/>
                  </a:lnTo>
                  <a:lnTo>
                    <a:pt x="114167" y="845819"/>
                  </a:lnTo>
                  <a:lnTo>
                    <a:pt x="114929" y="845819"/>
                  </a:lnTo>
                  <a:close/>
                </a:path>
                <a:path w="1305560" h="857250">
                  <a:moveTo>
                    <a:pt x="127502" y="857250"/>
                  </a:moveTo>
                  <a:lnTo>
                    <a:pt x="121787" y="852677"/>
                  </a:lnTo>
                  <a:lnTo>
                    <a:pt x="114167" y="845819"/>
                  </a:lnTo>
                  <a:lnTo>
                    <a:pt x="114167" y="857250"/>
                  </a:lnTo>
                  <a:lnTo>
                    <a:pt x="127502" y="857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9469" y="2173223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304800" y="114299"/>
                  </a:moveTo>
                  <a:lnTo>
                    <a:pt x="228600" y="0"/>
                  </a:lnTo>
                  <a:lnTo>
                    <a:pt x="228600" y="57149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228600" y="171449"/>
                  </a:lnTo>
                  <a:lnTo>
                    <a:pt x="228600" y="228600"/>
                  </a:lnTo>
                  <a:lnTo>
                    <a:pt x="304800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6515" y="2131313"/>
              <a:ext cx="333375" cy="312420"/>
            </a:xfrm>
            <a:custGeom>
              <a:avLst/>
              <a:gdLst/>
              <a:ahLst/>
              <a:cxnLst/>
              <a:rect l="l" t="t" r="r" b="b"/>
              <a:pathLst>
                <a:path w="333375" h="312419">
                  <a:moveTo>
                    <a:pt x="241554" y="86867"/>
                  </a:moveTo>
                  <a:lnTo>
                    <a:pt x="0" y="86867"/>
                  </a:lnTo>
                  <a:lnTo>
                    <a:pt x="0" y="226313"/>
                  </a:lnTo>
                  <a:lnTo>
                    <a:pt x="12954" y="226313"/>
                  </a:lnTo>
                  <a:lnTo>
                    <a:pt x="12954" y="112013"/>
                  </a:lnTo>
                  <a:lnTo>
                    <a:pt x="25907" y="99059"/>
                  </a:lnTo>
                  <a:lnTo>
                    <a:pt x="25907" y="112013"/>
                  </a:lnTo>
                  <a:lnTo>
                    <a:pt x="228600" y="112013"/>
                  </a:lnTo>
                  <a:lnTo>
                    <a:pt x="228600" y="99059"/>
                  </a:lnTo>
                  <a:lnTo>
                    <a:pt x="241554" y="86867"/>
                  </a:lnTo>
                  <a:close/>
                </a:path>
                <a:path w="333375" h="312419">
                  <a:moveTo>
                    <a:pt x="25907" y="112013"/>
                  </a:moveTo>
                  <a:lnTo>
                    <a:pt x="25907" y="99059"/>
                  </a:lnTo>
                  <a:lnTo>
                    <a:pt x="12954" y="112013"/>
                  </a:lnTo>
                  <a:lnTo>
                    <a:pt x="25907" y="112013"/>
                  </a:lnTo>
                  <a:close/>
                </a:path>
                <a:path w="333375" h="312419">
                  <a:moveTo>
                    <a:pt x="25907" y="201167"/>
                  </a:moveTo>
                  <a:lnTo>
                    <a:pt x="25907" y="112013"/>
                  </a:lnTo>
                  <a:lnTo>
                    <a:pt x="12954" y="112013"/>
                  </a:lnTo>
                  <a:lnTo>
                    <a:pt x="12954" y="201167"/>
                  </a:lnTo>
                  <a:lnTo>
                    <a:pt x="25907" y="201167"/>
                  </a:lnTo>
                  <a:close/>
                </a:path>
                <a:path w="333375" h="312419">
                  <a:moveTo>
                    <a:pt x="254508" y="228218"/>
                  </a:moveTo>
                  <a:lnTo>
                    <a:pt x="254508" y="201167"/>
                  </a:lnTo>
                  <a:lnTo>
                    <a:pt x="12954" y="201167"/>
                  </a:lnTo>
                  <a:lnTo>
                    <a:pt x="25907" y="213359"/>
                  </a:lnTo>
                  <a:lnTo>
                    <a:pt x="25908" y="226313"/>
                  </a:lnTo>
                  <a:lnTo>
                    <a:pt x="228600" y="226313"/>
                  </a:lnTo>
                  <a:lnTo>
                    <a:pt x="228600" y="213359"/>
                  </a:lnTo>
                  <a:lnTo>
                    <a:pt x="241554" y="226313"/>
                  </a:lnTo>
                  <a:lnTo>
                    <a:pt x="241554" y="247649"/>
                  </a:lnTo>
                  <a:lnTo>
                    <a:pt x="254508" y="228218"/>
                  </a:lnTo>
                  <a:close/>
                </a:path>
                <a:path w="333375" h="312419">
                  <a:moveTo>
                    <a:pt x="25908" y="226313"/>
                  </a:moveTo>
                  <a:lnTo>
                    <a:pt x="25907" y="213359"/>
                  </a:lnTo>
                  <a:lnTo>
                    <a:pt x="12954" y="201167"/>
                  </a:lnTo>
                  <a:lnTo>
                    <a:pt x="12954" y="226313"/>
                  </a:lnTo>
                  <a:lnTo>
                    <a:pt x="25908" y="226313"/>
                  </a:lnTo>
                  <a:close/>
                </a:path>
                <a:path w="333375" h="312419">
                  <a:moveTo>
                    <a:pt x="332994" y="156209"/>
                  </a:moveTo>
                  <a:lnTo>
                    <a:pt x="228600" y="0"/>
                  </a:lnTo>
                  <a:lnTo>
                    <a:pt x="228600" y="86867"/>
                  </a:lnTo>
                  <a:lnTo>
                    <a:pt x="230886" y="86867"/>
                  </a:lnTo>
                  <a:lnTo>
                    <a:pt x="230886" y="48767"/>
                  </a:lnTo>
                  <a:lnTo>
                    <a:pt x="254508" y="41909"/>
                  </a:lnTo>
                  <a:lnTo>
                    <a:pt x="254508" y="84200"/>
                  </a:lnTo>
                  <a:lnTo>
                    <a:pt x="302514" y="156209"/>
                  </a:lnTo>
                  <a:lnTo>
                    <a:pt x="307086" y="149351"/>
                  </a:lnTo>
                  <a:lnTo>
                    <a:pt x="307086" y="194977"/>
                  </a:lnTo>
                  <a:lnTo>
                    <a:pt x="332994" y="156209"/>
                  </a:lnTo>
                  <a:close/>
                </a:path>
                <a:path w="333375" h="312419">
                  <a:moveTo>
                    <a:pt x="241554" y="112013"/>
                  </a:moveTo>
                  <a:lnTo>
                    <a:pt x="241554" y="86867"/>
                  </a:lnTo>
                  <a:lnTo>
                    <a:pt x="228600" y="99059"/>
                  </a:lnTo>
                  <a:lnTo>
                    <a:pt x="228600" y="112013"/>
                  </a:lnTo>
                  <a:lnTo>
                    <a:pt x="241554" y="112013"/>
                  </a:lnTo>
                  <a:close/>
                </a:path>
                <a:path w="333375" h="312419">
                  <a:moveTo>
                    <a:pt x="241554" y="226313"/>
                  </a:moveTo>
                  <a:lnTo>
                    <a:pt x="228600" y="213359"/>
                  </a:lnTo>
                  <a:lnTo>
                    <a:pt x="228600" y="226313"/>
                  </a:lnTo>
                  <a:lnTo>
                    <a:pt x="241554" y="226313"/>
                  </a:lnTo>
                  <a:close/>
                </a:path>
                <a:path w="333375" h="312419">
                  <a:moveTo>
                    <a:pt x="241554" y="247649"/>
                  </a:moveTo>
                  <a:lnTo>
                    <a:pt x="241554" y="226313"/>
                  </a:lnTo>
                  <a:lnTo>
                    <a:pt x="228600" y="226313"/>
                  </a:lnTo>
                  <a:lnTo>
                    <a:pt x="228600" y="312419"/>
                  </a:lnTo>
                  <a:lnTo>
                    <a:pt x="230886" y="308999"/>
                  </a:lnTo>
                  <a:lnTo>
                    <a:pt x="230886" y="263651"/>
                  </a:lnTo>
                  <a:lnTo>
                    <a:pt x="241554" y="247649"/>
                  </a:lnTo>
                  <a:close/>
                </a:path>
                <a:path w="333375" h="312419">
                  <a:moveTo>
                    <a:pt x="254508" y="84200"/>
                  </a:moveTo>
                  <a:lnTo>
                    <a:pt x="254508" y="41909"/>
                  </a:lnTo>
                  <a:lnTo>
                    <a:pt x="230886" y="48767"/>
                  </a:lnTo>
                  <a:lnTo>
                    <a:pt x="254508" y="84200"/>
                  </a:lnTo>
                  <a:close/>
                </a:path>
                <a:path w="333375" h="312419">
                  <a:moveTo>
                    <a:pt x="254508" y="112013"/>
                  </a:moveTo>
                  <a:lnTo>
                    <a:pt x="254508" y="84200"/>
                  </a:lnTo>
                  <a:lnTo>
                    <a:pt x="230886" y="48767"/>
                  </a:lnTo>
                  <a:lnTo>
                    <a:pt x="230886" y="86867"/>
                  </a:lnTo>
                  <a:lnTo>
                    <a:pt x="241554" y="86867"/>
                  </a:lnTo>
                  <a:lnTo>
                    <a:pt x="241554" y="112013"/>
                  </a:lnTo>
                  <a:lnTo>
                    <a:pt x="254508" y="112013"/>
                  </a:lnTo>
                  <a:close/>
                </a:path>
                <a:path w="333375" h="312419">
                  <a:moveTo>
                    <a:pt x="307086" y="194977"/>
                  </a:moveTo>
                  <a:lnTo>
                    <a:pt x="307086" y="163067"/>
                  </a:lnTo>
                  <a:lnTo>
                    <a:pt x="302514" y="156209"/>
                  </a:lnTo>
                  <a:lnTo>
                    <a:pt x="230886" y="263651"/>
                  </a:lnTo>
                  <a:lnTo>
                    <a:pt x="254508" y="270509"/>
                  </a:lnTo>
                  <a:lnTo>
                    <a:pt x="254508" y="273652"/>
                  </a:lnTo>
                  <a:lnTo>
                    <a:pt x="307086" y="194977"/>
                  </a:lnTo>
                  <a:close/>
                </a:path>
                <a:path w="333375" h="312419">
                  <a:moveTo>
                    <a:pt x="254508" y="273652"/>
                  </a:moveTo>
                  <a:lnTo>
                    <a:pt x="254508" y="270509"/>
                  </a:lnTo>
                  <a:lnTo>
                    <a:pt x="230886" y="263651"/>
                  </a:lnTo>
                  <a:lnTo>
                    <a:pt x="230886" y="308999"/>
                  </a:lnTo>
                  <a:lnTo>
                    <a:pt x="254508" y="273652"/>
                  </a:lnTo>
                  <a:close/>
                </a:path>
                <a:path w="333375" h="312419">
                  <a:moveTo>
                    <a:pt x="307086" y="163067"/>
                  </a:moveTo>
                  <a:lnTo>
                    <a:pt x="307086" y="149351"/>
                  </a:lnTo>
                  <a:lnTo>
                    <a:pt x="302514" y="156209"/>
                  </a:lnTo>
                  <a:lnTo>
                    <a:pt x="307086" y="163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29469" y="2363723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304800" y="114299"/>
                  </a:moveTo>
                  <a:lnTo>
                    <a:pt x="228600" y="0"/>
                  </a:lnTo>
                  <a:lnTo>
                    <a:pt x="228600" y="57149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228600" y="171449"/>
                  </a:lnTo>
                  <a:lnTo>
                    <a:pt x="228600" y="228600"/>
                  </a:lnTo>
                  <a:lnTo>
                    <a:pt x="304800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6515" y="2321813"/>
              <a:ext cx="333375" cy="312420"/>
            </a:xfrm>
            <a:custGeom>
              <a:avLst/>
              <a:gdLst/>
              <a:ahLst/>
              <a:cxnLst/>
              <a:rect l="l" t="t" r="r" b="b"/>
              <a:pathLst>
                <a:path w="333375" h="312419">
                  <a:moveTo>
                    <a:pt x="241554" y="86867"/>
                  </a:moveTo>
                  <a:lnTo>
                    <a:pt x="0" y="86867"/>
                  </a:lnTo>
                  <a:lnTo>
                    <a:pt x="0" y="226313"/>
                  </a:lnTo>
                  <a:lnTo>
                    <a:pt x="12954" y="226313"/>
                  </a:lnTo>
                  <a:lnTo>
                    <a:pt x="12954" y="112013"/>
                  </a:lnTo>
                  <a:lnTo>
                    <a:pt x="25907" y="99059"/>
                  </a:lnTo>
                  <a:lnTo>
                    <a:pt x="25907" y="112013"/>
                  </a:lnTo>
                  <a:lnTo>
                    <a:pt x="228600" y="112013"/>
                  </a:lnTo>
                  <a:lnTo>
                    <a:pt x="228600" y="99059"/>
                  </a:lnTo>
                  <a:lnTo>
                    <a:pt x="241554" y="86867"/>
                  </a:lnTo>
                  <a:close/>
                </a:path>
                <a:path w="333375" h="312419">
                  <a:moveTo>
                    <a:pt x="25907" y="112013"/>
                  </a:moveTo>
                  <a:lnTo>
                    <a:pt x="25907" y="99059"/>
                  </a:lnTo>
                  <a:lnTo>
                    <a:pt x="12954" y="112013"/>
                  </a:lnTo>
                  <a:lnTo>
                    <a:pt x="25907" y="112013"/>
                  </a:lnTo>
                  <a:close/>
                </a:path>
                <a:path w="333375" h="312419">
                  <a:moveTo>
                    <a:pt x="25907" y="201167"/>
                  </a:moveTo>
                  <a:lnTo>
                    <a:pt x="25907" y="112013"/>
                  </a:lnTo>
                  <a:lnTo>
                    <a:pt x="12954" y="112013"/>
                  </a:lnTo>
                  <a:lnTo>
                    <a:pt x="12954" y="201167"/>
                  </a:lnTo>
                  <a:lnTo>
                    <a:pt x="25907" y="201167"/>
                  </a:lnTo>
                  <a:close/>
                </a:path>
                <a:path w="333375" h="312419">
                  <a:moveTo>
                    <a:pt x="254508" y="228218"/>
                  </a:moveTo>
                  <a:lnTo>
                    <a:pt x="254508" y="201167"/>
                  </a:lnTo>
                  <a:lnTo>
                    <a:pt x="12954" y="201167"/>
                  </a:lnTo>
                  <a:lnTo>
                    <a:pt x="25907" y="213359"/>
                  </a:lnTo>
                  <a:lnTo>
                    <a:pt x="25908" y="226313"/>
                  </a:lnTo>
                  <a:lnTo>
                    <a:pt x="228600" y="226313"/>
                  </a:lnTo>
                  <a:lnTo>
                    <a:pt x="228600" y="213359"/>
                  </a:lnTo>
                  <a:lnTo>
                    <a:pt x="241554" y="226313"/>
                  </a:lnTo>
                  <a:lnTo>
                    <a:pt x="241554" y="247649"/>
                  </a:lnTo>
                  <a:lnTo>
                    <a:pt x="254508" y="228218"/>
                  </a:lnTo>
                  <a:close/>
                </a:path>
                <a:path w="333375" h="312419">
                  <a:moveTo>
                    <a:pt x="25908" y="226313"/>
                  </a:moveTo>
                  <a:lnTo>
                    <a:pt x="25907" y="213359"/>
                  </a:lnTo>
                  <a:lnTo>
                    <a:pt x="12954" y="201167"/>
                  </a:lnTo>
                  <a:lnTo>
                    <a:pt x="12954" y="226313"/>
                  </a:lnTo>
                  <a:lnTo>
                    <a:pt x="25908" y="226313"/>
                  </a:lnTo>
                  <a:close/>
                </a:path>
                <a:path w="333375" h="312419">
                  <a:moveTo>
                    <a:pt x="332994" y="156209"/>
                  </a:moveTo>
                  <a:lnTo>
                    <a:pt x="228600" y="0"/>
                  </a:lnTo>
                  <a:lnTo>
                    <a:pt x="228600" y="86867"/>
                  </a:lnTo>
                  <a:lnTo>
                    <a:pt x="230886" y="86867"/>
                  </a:lnTo>
                  <a:lnTo>
                    <a:pt x="230886" y="48767"/>
                  </a:lnTo>
                  <a:lnTo>
                    <a:pt x="254508" y="41909"/>
                  </a:lnTo>
                  <a:lnTo>
                    <a:pt x="254508" y="84200"/>
                  </a:lnTo>
                  <a:lnTo>
                    <a:pt x="302514" y="156209"/>
                  </a:lnTo>
                  <a:lnTo>
                    <a:pt x="307086" y="149351"/>
                  </a:lnTo>
                  <a:lnTo>
                    <a:pt x="307086" y="194977"/>
                  </a:lnTo>
                  <a:lnTo>
                    <a:pt x="332994" y="156209"/>
                  </a:lnTo>
                  <a:close/>
                </a:path>
                <a:path w="333375" h="312419">
                  <a:moveTo>
                    <a:pt x="241554" y="112013"/>
                  </a:moveTo>
                  <a:lnTo>
                    <a:pt x="241554" y="86867"/>
                  </a:lnTo>
                  <a:lnTo>
                    <a:pt x="228600" y="99059"/>
                  </a:lnTo>
                  <a:lnTo>
                    <a:pt x="228600" y="112013"/>
                  </a:lnTo>
                  <a:lnTo>
                    <a:pt x="241554" y="112013"/>
                  </a:lnTo>
                  <a:close/>
                </a:path>
                <a:path w="333375" h="312419">
                  <a:moveTo>
                    <a:pt x="241554" y="226313"/>
                  </a:moveTo>
                  <a:lnTo>
                    <a:pt x="228600" y="213359"/>
                  </a:lnTo>
                  <a:lnTo>
                    <a:pt x="228600" y="226313"/>
                  </a:lnTo>
                  <a:lnTo>
                    <a:pt x="241554" y="226313"/>
                  </a:lnTo>
                  <a:close/>
                </a:path>
                <a:path w="333375" h="312419">
                  <a:moveTo>
                    <a:pt x="241554" y="247649"/>
                  </a:moveTo>
                  <a:lnTo>
                    <a:pt x="241554" y="226313"/>
                  </a:lnTo>
                  <a:lnTo>
                    <a:pt x="228600" y="226313"/>
                  </a:lnTo>
                  <a:lnTo>
                    <a:pt x="228600" y="312419"/>
                  </a:lnTo>
                  <a:lnTo>
                    <a:pt x="230886" y="308999"/>
                  </a:lnTo>
                  <a:lnTo>
                    <a:pt x="230886" y="263651"/>
                  </a:lnTo>
                  <a:lnTo>
                    <a:pt x="241554" y="247649"/>
                  </a:lnTo>
                  <a:close/>
                </a:path>
                <a:path w="333375" h="312419">
                  <a:moveTo>
                    <a:pt x="254508" y="84200"/>
                  </a:moveTo>
                  <a:lnTo>
                    <a:pt x="254508" y="41909"/>
                  </a:lnTo>
                  <a:lnTo>
                    <a:pt x="230886" y="48767"/>
                  </a:lnTo>
                  <a:lnTo>
                    <a:pt x="254508" y="84200"/>
                  </a:lnTo>
                  <a:close/>
                </a:path>
                <a:path w="333375" h="312419">
                  <a:moveTo>
                    <a:pt x="254508" y="112013"/>
                  </a:moveTo>
                  <a:lnTo>
                    <a:pt x="254508" y="84200"/>
                  </a:lnTo>
                  <a:lnTo>
                    <a:pt x="230886" y="48767"/>
                  </a:lnTo>
                  <a:lnTo>
                    <a:pt x="230886" y="86867"/>
                  </a:lnTo>
                  <a:lnTo>
                    <a:pt x="241554" y="86867"/>
                  </a:lnTo>
                  <a:lnTo>
                    <a:pt x="241554" y="112013"/>
                  </a:lnTo>
                  <a:lnTo>
                    <a:pt x="254508" y="112013"/>
                  </a:lnTo>
                  <a:close/>
                </a:path>
                <a:path w="333375" h="312419">
                  <a:moveTo>
                    <a:pt x="307086" y="194977"/>
                  </a:moveTo>
                  <a:lnTo>
                    <a:pt x="307086" y="163067"/>
                  </a:lnTo>
                  <a:lnTo>
                    <a:pt x="302514" y="156209"/>
                  </a:lnTo>
                  <a:lnTo>
                    <a:pt x="230886" y="263651"/>
                  </a:lnTo>
                  <a:lnTo>
                    <a:pt x="254508" y="270509"/>
                  </a:lnTo>
                  <a:lnTo>
                    <a:pt x="254508" y="273652"/>
                  </a:lnTo>
                  <a:lnTo>
                    <a:pt x="307086" y="194977"/>
                  </a:lnTo>
                  <a:close/>
                </a:path>
                <a:path w="333375" h="312419">
                  <a:moveTo>
                    <a:pt x="254508" y="273652"/>
                  </a:moveTo>
                  <a:lnTo>
                    <a:pt x="254508" y="270509"/>
                  </a:lnTo>
                  <a:lnTo>
                    <a:pt x="230886" y="263651"/>
                  </a:lnTo>
                  <a:lnTo>
                    <a:pt x="230886" y="308999"/>
                  </a:lnTo>
                  <a:lnTo>
                    <a:pt x="254508" y="273652"/>
                  </a:lnTo>
                  <a:close/>
                </a:path>
                <a:path w="333375" h="312419">
                  <a:moveTo>
                    <a:pt x="307086" y="163067"/>
                  </a:moveTo>
                  <a:lnTo>
                    <a:pt x="307086" y="149351"/>
                  </a:lnTo>
                  <a:lnTo>
                    <a:pt x="302514" y="156209"/>
                  </a:lnTo>
                  <a:lnTo>
                    <a:pt x="307086" y="163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29469" y="2554223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304800" y="114299"/>
                  </a:moveTo>
                  <a:lnTo>
                    <a:pt x="228600" y="0"/>
                  </a:lnTo>
                  <a:lnTo>
                    <a:pt x="228600" y="57149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228600" y="171449"/>
                  </a:lnTo>
                  <a:lnTo>
                    <a:pt x="228600" y="228600"/>
                  </a:lnTo>
                  <a:lnTo>
                    <a:pt x="304800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16515" y="2512313"/>
              <a:ext cx="333375" cy="312420"/>
            </a:xfrm>
            <a:custGeom>
              <a:avLst/>
              <a:gdLst/>
              <a:ahLst/>
              <a:cxnLst/>
              <a:rect l="l" t="t" r="r" b="b"/>
              <a:pathLst>
                <a:path w="333375" h="312419">
                  <a:moveTo>
                    <a:pt x="241554" y="86867"/>
                  </a:moveTo>
                  <a:lnTo>
                    <a:pt x="0" y="86867"/>
                  </a:lnTo>
                  <a:lnTo>
                    <a:pt x="0" y="226313"/>
                  </a:lnTo>
                  <a:lnTo>
                    <a:pt x="12954" y="226313"/>
                  </a:lnTo>
                  <a:lnTo>
                    <a:pt x="12954" y="112013"/>
                  </a:lnTo>
                  <a:lnTo>
                    <a:pt x="25907" y="99059"/>
                  </a:lnTo>
                  <a:lnTo>
                    <a:pt x="25907" y="112013"/>
                  </a:lnTo>
                  <a:lnTo>
                    <a:pt x="228600" y="112013"/>
                  </a:lnTo>
                  <a:lnTo>
                    <a:pt x="228600" y="99059"/>
                  </a:lnTo>
                  <a:lnTo>
                    <a:pt x="241554" y="86867"/>
                  </a:lnTo>
                  <a:close/>
                </a:path>
                <a:path w="333375" h="312419">
                  <a:moveTo>
                    <a:pt x="25907" y="112013"/>
                  </a:moveTo>
                  <a:lnTo>
                    <a:pt x="25907" y="99059"/>
                  </a:lnTo>
                  <a:lnTo>
                    <a:pt x="12954" y="112013"/>
                  </a:lnTo>
                  <a:lnTo>
                    <a:pt x="25907" y="112013"/>
                  </a:lnTo>
                  <a:close/>
                </a:path>
                <a:path w="333375" h="312419">
                  <a:moveTo>
                    <a:pt x="25907" y="201167"/>
                  </a:moveTo>
                  <a:lnTo>
                    <a:pt x="25907" y="112013"/>
                  </a:lnTo>
                  <a:lnTo>
                    <a:pt x="12954" y="112013"/>
                  </a:lnTo>
                  <a:lnTo>
                    <a:pt x="12954" y="201167"/>
                  </a:lnTo>
                  <a:lnTo>
                    <a:pt x="25907" y="201167"/>
                  </a:lnTo>
                  <a:close/>
                </a:path>
                <a:path w="333375" h="312419">
                  <a:moveTo>
                    <a:pt x="254508" y="228218"/>
                  </a:moveTo>
                  <a:lnTo>
                    <a:pt x="254508" y="201167"/>
                  </a:lnTo>
                  <a:lnTo>
                    <a:pt x="12954" y="201167"/>
                  </a:lnTo>
                  <a:lnTo>
                    <a:pt x="25907" y="213359"/>
                  </a:lnTo>
                  <a:lnTo>
                    <a:pt x="25908" y="226313"/>
                  </a:lnTo>
                  <a:lnTo>
                    <a:pt x="228600" y="226313"/>
                  </a:lnTo>
                  <a:lnTo>
                    <a:pt x="228600" y="213359"/>
                  </a:lnTo>
                  <a:lnTo>
                    <a:pt x="241554" y="226313"/>
                  </a:lnTo>
                  <a:lnTo>
                    <a:pt x="241554" y="247649"/>
                  </a:lnTo>
                  <a:lnTo>
                    <a:pt x="254508" y="228218"/>
                  </a:lnTo>
                  <a:close/>
                </a:path>
                <a:path w="333375" h="312419">
                  <a:moveTo>
                    <a:pt x="25908" y="226313"/>
                  </a:moveTo>
                  <a:lnTo>
                    <a:pt x="25907" y="213359"/>
                  </a:lnTo>
                  <a:lnTo>
                    <a:pt x="12954" y="201167"/>
                  </a:lnTo>
                  <a:lnTo>
                    <a:pt x="12954" y="226313"/>
                  </a:lnTo>
                  <a:lnTo>
                    <a:pt x="25908" y="226313"/>
                  </a:lnTo>
                  <a:close/>
                </a:path>
                <a:path w="333375" h="312419">
                  <a:moveTo>
                    <a:pt x="332994" y="156209"/>
                  </a:moveTo>
                  <a:lnTo>
                    <a:pt x="228600" y="0"/>
                  </a:lnTo>
                  <a:lnTo>
                    <a:pt x="228600" y="86867"/>
                  </a:lnTo>
                  <a:lnTo>
                    <a:pt x="230886" y="86867"/>
                  </a:lnTo>
                  <a:lnTo>
                    <a:pt x="230886" y="48767"/>
                  </a:lnTo>
                  <a:lnTo>
                    <a:pt x="254508" y="41909"/>
                  </a:lnTo>
                  <a:lnTo>
                    <a:pt x="254508" y="84200"/>
                  </a:lnTo>
                  <a:lnTo>
                    <a:pt x="302514" y="156209"/>
                  </a:lnTo>
                  <a:lnTo>
                    <a:pt x="307086" y="149351"/>
                  </a:lnTo>
                  <a:lnTo>
                    <a:pt x="307086" y="194977"/>
                  </a:lnTo>
                  <a:lnTo>
                    <a:pt x="332994" y="156209"/>
                  </a:lnTo>
                  <a:close/>
                </a:path>
                <a:path w="333375" h="312419">
                  <a:moveTo>
                    <a:pt x="241554" y="112013"/>
                  </a:moveTo>
                  <a:lnTo>
                    <a:pt x="241554" y="86867"/>
                  </a:lnTo>
                  <a:lnTo>
                    <a:pt x="228600" y="99059"/>
                  </a:lnTo>
                  <a:lnTo>
                    <a:pt x="228600" y="112013"/>
                  </a:lnTo>
                  <a:lnTo>
                    <a:pt x="241554" y="112013"/>
                  </a:lnTo>
                  <a:close/>
                </a:path>
                <a:path w="333375" h="312419">
                  <a:moveTo>
                    <a:pt x="241554" y="226313"/>
                  </a:moveTo>
                  <a:lnTo>
                    <a:pt x="228600" y="213359"/>
                  </a:lnTo>
                  <a:lnTo>
                    <a:pt x="228600" y="226313"/>
                  </a:lnTo>
                  <a:lnTo>
                    <a:pt x="241554" y="226313"/>
                  </a:lnTo>
                  <a:close/>
                </a:path>
                <a:path w="333375" h="312419">
                  <a:moveTo>
                    <a:pt x="241554" y="247649"/>
                  </a:moveTo>
                  <a:lnTo>
                    <a:pt x="241554" y="226313"/>
                  </a:lnTo>
                  <a:lnTo>
                    <a:pt x="228600" y="226313"/>
                  </a:lnTo>
                  <a:lnTo>
                    <a:pt x="228600" y="312419"/>
                  </a:lnTo>
                  <a:lnTo>
                    <a:pt x="230886" y="308999"/>
                  </a:lnTo>
                  <a:lnTo>
                    <a:pt x="230886" y="263651"/>
                  </a:lnTo>
                  <a:lnTo>
                    <a:pt x="241554" y="247649"/>
                  </a:lnTo>
                  <a:close/>
                </a:path>
                <a:path w="333375" h="312419">
                  <a:moveTo>
                    <a:pt x="254508" y="84200"/>
                  </a:moveTo>
                  <a:lnTo>
                    <a:pt x="254508" y="41909"/>
                  </a:lnTo>
                  <a:lnTo>
                    <a:pt x="230886" y="48767"/>
                  </a:lnTo>
                  <a:lnTo>
                    <a:pt x="254508" y="84200"/>
                  </a:lnTo>
                  <a:close/>
                </a:path>
                <a:path w="333375" h="312419">
                  <a:moveTo>
                    <a:pt x="254508" y="112013"/>
                  </a:moveTo>
                  <a:lnTo>
                    <a:pt x="254508" y="84200"/>
                  </a:lnTo>
                  <a:lnTo>
                    <a:pt x="230886" y="48767"/>
                  </a:lnTo>
                  <a:lnTo>
                    <a:pt x="230886" y="86867"/>
                  </a:lnTo>
                  <a:lnTo>
                    <a:pt x="241554" y="86867"/>
                  </a:lnTo>
                  <a:lnTo>
                    <a:pt x="241554" y="112013"/>
                  </a:lnTo>
                  <a:lnTo>
                    <a:pt x="254508" y="112013"/>
                  </a:lnTo>
                  <a:close/>
                </a:path>
                <a:path w="333375" h="312419">
                  <a:moveTo>
                    <a:pt x="307086" y="194977"/>
                  </a:moveTo>
                  <a:lnTo>
                    <a:pt x="307086" y="163067"/>
                  </a:lnTo>
                  <a:lnTo>
                    <a:pt x="302514" y="156209"/>
                  </a:lnTo>
                  <a:lnTo>
                    <a:pt x="230886" y="263651"/>
                  </a:lnTo>
                  <a:lnTo>
                    <a:pt x="254508" y="270509"/>
                  </a:lnTo>
                  <a:lnTo>
                    <a:pt x="254508" y="273652"/>
                  </a:lnTo>
                  <a:lnTo>
                    <a:pt x="307086" y="194977"/>
                  </a:lnTo>
                  <a:close/>
                </a:path>
                <a:path w="333375" h="312419">
                  <a:moveTo>
                    <a:pt x="254508" y="273652"/>
                  </a:moveTo>
                  <a:lnTo>
                    <a:pt x="254508" y="270509"/>
                  </a:lnTo>
                  <a:lnTo>
                    <a:pt x="230886" y="263651"/>
                  </a:lnTo>
                  <a:lnTo>
                    <a:pt x="230886" y="308999"/>
                  </a:lnTo>
                  <a:lnTo>
                    <a:pt x="254508" y="273652"/>
                  </a:lnTo>
                  <a:close/>
                </a:path>
                <a:path w="333375" h="312419">
                  <a:moveTo>
                    <a:pt x="307086" y="163067"/>
                  </a:moveTo>
                  <a:lnTo>
                    <a:pt x="307086" y="149351"/>
                  </a:lnTo>
                  <a:lnTo>
                    <a:pt x="302514" y="156209"/>
                  </a:lnTo>
                  <a:lnTo>
                    <a:pt x="307086" y="163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52972" y="2920745"/>
              <a:ext cx="1017905" cy="19050"/>
            </a:xfrm>
            <a:custGeom>
              <a:avLst/>
              <a:gdLst/>
              <a:ahLst/>
              <a:cxnLst/>
              <a:rect l="l" t="t" r="r" b="b"/>
              <a:pathLst>
                <a:path w="1017904" h="19050">
                  <a:moveTo>
                    <a:pt x="1017822" y="19050"/>
                  </a:moveTo>
                  <a:lnTo>
                    <a:pt x="993947" y="14103"/>
                  </a:lnTo>
                  <a:lnTo>
                    <a:pt x="971550" y="0"/>
                  </a:lnTo>
                  <a:lnTo>
                    <a:pt x="0" y="0"/>
                  </a:lnTo>
                  <a:lnTo>
                    <a:pt x="22397" y="14103"/>
                  </a:lnTo>
                  <a:lnTo>
                    <a:pt x="46272" y="19050"/>
                  </a:lnTo>
                  <a:lnTo>
                    <a:pt x="1017822" y="1905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24522" y="2920745"/>
              <a:ext cx="92710" cy="19050"/>
            </a:xfrm>
            <a:custGeom>
              <a:avLst/>
              <a:gdLst/>
              <a:ahLst/>
              <a:cxnLst/>
              <a:rect l="l" t="t" r="r" b="b"/>
              <a:pathLst>
                <a:path w="92710" h="19050">
                  <a:moveTo>
                    <a:pt x="92480" y="0"/>
                  </a:moveTo>
                  <a:lnTo>
                    <a:pt x="0" y="0"/>
                  </a:lnTo>
                  <a:lnTo>
                    <a:pt x="22397" y="14103"/>
                  </a:lnTo>
                  <a:lnTo>
                    <a:pt x="46272" y="19050"/>
                  </a:lnTo>
                  <a:lnTo>
                    <a:pt x="70130" y="14103"/>
                  </a:lnTo>
                  <a:lnTo>
                    <a:pt x="92480" y="0"/>
                  </a:lnTo>
                  <a:close/>
                </a:path>
              </a:pathLst>
            </a:custGeom>
            <a:solidFill>
              <a:srgbClr val="FF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46092" y="2920746"/>
              <a:ext cx="1078230" cy="24765"/>
            </a:xfrm>
            <a:custGeom>
              <a:avLst/>
              <a:gdLst/>
              <a:ahLst/>
              <a:cxnLst/>
              <a:rect l="l" t="t" r="r" b="b"/>
              <a:pathLst>
                <a:path w="1078229" h="24764">
                  <a:moveTo>
                    <a:pt x="15815" y="11923"/>
                  </a:moveTo>
                  <a:lnTo>
                    <a:pt x="15815" y="1523"/>
                  </a:lnTo>
                  <a:lnTo>
                    <a:pt x="13910" y="0"/>
                  </a:lnTo>
                  <a:lnTo>
                    <a:pt x="0" y="0"/>
                  </a:lnTo>
                  <a:lnTo>
                    <a:pt x="6201" y="6187"/>
                  </a:lnTo>
                  <a:lnTo>
                    <a:pt x="15815" y="11923"/>
                  </a:lnTo>
                  <a:close/>
                </a:path>
                <a:path w="1078229" h="24764">
                  <a:moveTo>
                    <a:pt x="23435" y="6095"/>
                  </a:moveTo>
                  <a:lnTo>
                    <a:pt x="15053" y="761"/>
                  </a:lnTo>
                  <a:lnTo>
                    <a:pt x="15815" y="1523"/>
                  </a:lnTo>
                  <a:lnTo>
                    <a:pt x="15815" y="11923"/>
                  </a:lnTo>
                  <a:lnTo>
                    <a:pt x="22673" y="16014"/>
                  </a:lnTo>
                  <a:lnTo>
                    <a:pt x="22673" y="6095"/>
                  </a:lnTo>
                  <a:lnTo>
                    <a:pt x="23435" y="6095"/>
                  </a:lnTo>
                  <a:close/>
                </a:path>
                <a:path w="1078229" h="24764">
                  <a:moveTo>
                    <a:pt x="1020131" y="24383"/>
                  </a:moveTo>
                  <a:lnTo>
                    <a:pt x="1010987" y="22859"/>
                  </a:lnTo>
                  <a:lnTo>
                    <a:pt x="1006415" y="21335"/>
                  </a:lnTo>
                  <a:lnTo>
                    <a:pt x="994591" y="14477"/>
                  </a:lnTo>
                  <a:lnTo>
                    <a:pt x="45533" y="14477"/>
                  </a:lnTo>
                  <a:lnTo>
                    <a:pt x="41723" y="13715"/>
                  </a:lnTo>
                  <a:lnTo>
                    <a:pt x="37913" y="12191"/>
                  </a:lnTo>
                  <a:lnTo>
                    <a:pt x="30293" y="9905"/>
                  </a:lnTo>
                  <a:lnTo>
                    <a:pt x="22673" y="6095"/>
                  </a:lnTo>
                  <a:lnTo>
                    <a:pt x="22673" y="16014"/>
                  </a:lnTo>
                  <a:lnTo>
                    <a:pt x="26483" y="18287"/>
                  </a:lnTo>
                  <a:lnTo>
                    <a:pt x="34865" y="21335"/>
                  </a:lnTo>
                  <a:lnTo>
                    <a:pt x="39437" y="22859"/>
                  </a:lnTo>
                  <a:lnTo>
                    <a:pt x="48581" y="24383"/>
                  </a:lnTo>
                  <a:lnTo>
                    <a:pt x="1020131" y="24383"/>
                  </a:lnTo>
                  <a:close/>
                </a:path>
                <a:path w="1078229" h="24764">
                  <a:moveTo>
                    <a:pt x="987365" y="10286"/>
                  </a:moveTo>
                  <a:lnTo>
                    <a:pt x="987365" y="1523"/>
                  </a:lnTo>
                  <a:lnTo>
                    <a:pt x="985460" y="0"/>
                  </a:lnTo>
                  <a:lnTo>
                    <a:pt x="971068" y="0"/>
                  </a:lnTo>
                  <a:lnTo>
                    <a:pt x="972434" y="1625"/>
                  </a:lnTo>
                  <a:lnTo>
                    <a:pt x="987365" y="10286"/>
                  </a:lnTo>
                  <a:close/>
                </a:path>
                <a:path w="1078229" h="24764">
                  <a:moveTo>
                    <a:pt x="994985" y="6095"/>
                  </a:moveTo>
                  <a:lnTo>
                    <a:pt x="986603" y="761"/>
                  </a:lnTo>
                  <a:lnTo>
                    <a:pt x="987365" y="1523"/>
                  </a:lnTo>
                  <a:lnTo>
                    <a:pt x="987365" y="10286"/>
                  </a:lnTo>
                  <a:lnTo>
                    <a:pt x="994223" y="14264"/>
                  </a:lnTo>
                  <a:lnTo>
                    <a:pt x="994223" y="6095"/>
                  </a:lnTo>
                  <a:lnTo>
                    <a:pt x="994985" y="6095"/>
                  </a:lnTo>
                  <a:close/>
                </a:path>
                <a:path w="1078229" h="24764">
                  <a:moveTo>
                    <a:pt x="1017083" y="14477"/>
                  </a:moveTo>
                  <a:lnTo>
                    <a:pt x="1013273" y="13715"/>
                  </a:lnTo>
                  <a:lnTo>
                    <a:pt x="1009463" y="12191"/>
                  </a:lnTo>
                  <a:lnTo>
                    <a:pt x="1001843" y="9905"/>
                  </a:lnTo>
                  <a:lnTo>
                    <a:pt x="994223" y="6095"/>
                  </a:lnTo>
                  <a:lnTo>
                    <a:pt x="994223" y="14264"/>
                  </a:lnTo>
                  <a:lnTo>
                    <a:pt x="994591" y="14477"/>
                  </a:lnTo>
                  <a:lnTo>
                    <a:pt x="1017083" y="14477"/>
                  </a:lnTo>
                  <a:close/>
                </a:path>
                <a:path w="1078229" h="24764">
                  <a:moveTo>
                    <a:pt x="1055183" y="16556"/>
                  </a:moveTo>
                  <a:lnTo>
                    <a:pt x="1055183" y="6095"/>
                  </a:lnTo>
                  <a:lnTo>
                    <a:pt x="1047563" y="9905"/>
                  </a:lnTo>
                  <a:lnTo>
                    <a:pt x="1039943" y="12191"/>
                  </a:lnTo>
                  <a:lnTo>
                    <a:pt x="1036133" y="13715"/>
                  </a:lnTo>
                  <a:lnTo>
                    <a:pt x="1032323" y="14477"/>
                  </a:lnTo>
                  <a:lnTo>
                    <a:pt x="994591" y="14477"/>
                  </a:lnTo>
                  <a:lnTo>
                    <a:pt x="1006415" y="21335"/>
                  </a:lnTo>
                  <a:lnTo>
                    <a:pt x="1010987" y="22859"/>
                  </a:lnTo>
                  <a:lnTo>
                    <a:pt x="1020131" y="24383"/>
                  </a:lnTo>
                  <a:lnTo>
                    <a:pt x="1029275" y="24383"/>
                  </a:lnTo>
                  <a:lnTo>
                    <a:pt x="1038419" y="22859"/>
                  </a:lnTo>
                  <a:lnTo>
                    <a:pt x="1042991" y="21335"/>
                  </a:lnTo>
                  <a:lnTo>
                    <a:pt x="1051373" y="18287"/>
                  </a:lnTo>
                  <a:lnTo>
                    <a:pt x="1055183" y="16556"/>
                  </a:lnTo>
                  <a:close/>
                </a:path>
                <a:path w="1078229" h="24764">
                  <a:moveTo>
                    <a:pt x="1062803" y="761"/>
                  </a:moveTo>
                  <a:lnTo>
                    <a:pt x="1054421" y="6095"/>
                  </a:lnTo>
                  <a:lnTo>
                    <a:pt x="1055183" y="6095"/>
                  </a:lnTo>
                  <a:lnTo>
                    <a:pt x="1055183" y="16556"/>
                  </a:lnTo>
                  <a:lnTo>
                    <a:pt x="1059755" y="14477"/>
                  </a:lnTo>
                  <a:lnTo>
                    <a:pt x="1062041" y="13023"/>
                  </a:lnTo>
                  <a:lnTo>
                    <a:pt x="1062041" y="1523"/>
                  </a:lnTo>
                  <a:lnTo>
                    <a:pt x="1062803" y="761"/>
                  </a:lnTo>
                  <a:close/>
                </a:path>
                <a:path w="1078229" h="24764">
                  <a:moveTo>
                    <a:pt x="1077764" y="0"/>
                  </a:moveTo>
                  <a:lnTo>
                    <a:pt x="1063946" y="0"/>
                  </a:lnTo>
                  <a:lnTo>
                    <a:pt x="1062041" y="1523"/>
                  </a:lnTo>
                  <a:lnTo>
                    <a:pt x="1062041" y="13023"/>
                  </a:lnTo>
                  <a:lnTo>
                    <a:pt x="1068137" y="9143"/>
                  </a:lnTo>
                  <a:lnTo>
                    <a:pt x="1075757" y="2285"/>
                  </a:lnTo>
                  <a:lnTo>
                    <a:pt x="1077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029273" y="2013204"/>
            <a:ext cx="290195" cy="50800"/>
            <a:chOff x="5029273" y="2013204"/>
            <a:chExt cx="290195" cy="50800"/>
          </a:xfrm>
        </p:grpSpPr>
        <p:sp>
          <p:nvSpPr>
            <p:cNvPr id="21" name="object 21"/>
            <p:cNvSpPr/>
            <p:nvPr/>
          </p:nvSpPr>
          <p:spPr>
            <a:xfrm>
              <a:off x="5033695" y="2025396"/>
              <a:ext cx="281305" cy="38100"/>
            </a:xfrm>
            <a:custGeom>
              <a:avLst/>
              <a:gdLst/>
              <a:ahLst/>
              <a:cxnLst/>
              <a:rect l="l" t="t" r="r" b="b"/>
              <a:pathLst>
                <a:path w="281304" h="38100">
                  <a:moveTo>
                    <a:pt x="17851" y="38100"/>
                  </a:moveTo>
                  <a:lnTo>
                    <a:pt x="2248" y="17525"/>
                  </a:lnTo>
                  <a:lnTo>
                    <a:pt x="0" y="38100"/>
                  </a:lnTo>
                  <a:lnTo>
                    <a:pt x="17851" y="38100"/>
                  </a:lnTo>
                  <a:close/>
                </a:path>
                <a:path w="281304" h="38100">
                  <a:moveTo>
                    <a:pt x="155454" y="38100"/>
                  </a:moveTo>
                  <a:lnTo>
                    <a:pt x="140170" y="0"/>
                  </a:lnTo>
                  <a:lnTo>
                    <a:pt x="125107" y="38100"/>
                  </a:lnTo>
                  <a:lnTo>
                    <a:pt x="155454" y="38100"/>
                  </a:lnTo>
                  <a:close/>
                </a:path>
                <a:path w="281304" h="38100">
                  <a:moveTo>
                    <a:pt x="280990" y="38100"/>
                  </a:moveTo>
                  <a:lnTo>
                    <a:pt x="278854" y="17525"/>
                  </a:lnTo>
                  <a:lnTo>
                    <a:pt x="263251" y="38100"/>
                  </a:lnTo>
                  <a:lnTo>
                    <a:pt x="280990" y="3810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29273" y="2013204"/>
              <a:ext cx="290195" cy="50800"/>
            </a:xfrm>
            <a:custGeom>
              <a:avLst/>
              <a:gdLst/>
              <a:ahLst/>
              <a:cxnLst/>
              <a:rect l="l" t="t" r="r" b="b"/>
              <a:pathLst>
                <a:path w="290195" h="50800">
                  <a:moveTo>
                    <a:pt x="28298" y="50292"/>
                  </a:moveTo>
                  <a:lnTo>
                    <a:pt x="3622" y="17526"/>
                  </a:lnTo>
                  <a:lnTo>
                    <a:pt x="0" y="50292"/>
                  </a:lnTo>
                  <a:lnTo>
                    <a:pt x="2860" y="50292"/>
                  </a:lnTo>
                  <a:lnTo>
                    <a:pt x="2860" y="32766"/>
                  </a:lnTo>
                  <a:lnTo>
                    <a:pt x="11242" y="30480"/>
                  </a:lnTo>
                  <a:lnTo>
                    <a:pt x="11242" y="43802"/>
                  </a:lnTo>
                  <a:lnTo>
                    <a:pt x="16171" y="50292"/>
                  </a:lnTo>
                  <a:lnTo>
                    <a:pt x="28298" y="50292"/>
                  </a:lnTo>
                  <a:close/>
                </a:path>
                <a:path w="290195" h="50800">
                  <a:moveTo>
                    <a:pt x="11242" y="30480"/>
                  </a:moveTo>
                  <a:lnTo>
                    <a:pt x="2860" y="32766"/>
                  </a:lnTo>
                  <a:lnTo>
                    <a:pt x="9980" y="42140"/>
                  </a:lnTo>
                  <a:lnTo>
                    <a:pt x="11242" y="30480"/>
                  </a:lnTo>
                  <a:close/>
                </a:path>
                <a:path w="290195" h="50800">
                  <a:moveTo>
                    <a:pt x="9980" y="42140"/>
                  </a:moveTo>
                  <a:lnTo>
                    <a:pt x="2860" y="32766"/>
                  </a:lnTo>
                  <a:lnTo>
                    <a:pt x="2860" y="50292"/>
                  </a:lnTo>
                  <a:lnTo>
                    <a:pt x="9097" y="50292"/>
                  </a:lnTo>
                  <a:lnTo>
                    <a:pt x="9980" y="42140"/>
                  </a:lnTo>
                  <a:close/>
                </a:path>
                <a:path w="290195" h="50800">
                  <a:moveTo>
                    <a:pt x="11242" y="43802"/>
                  </a:moveTo>
                  <a:lnTo>
                    <a:pt x="11242" y="30480"/>
                  </a:lnTo>
                  <a:lnTo>
                    <a:pt x="9980" y="42140"/>
                  </a:lnTo>
                  <a:lnTo>
                    <a:pt x="11242" y="43802"/>
                  </a:lnTo>
                  <a:close/>
                </a:path>
                <a:path w="290195" h="50800">
                  <a:moveTo>
                    <a:pt x="164871" y="50292"/>
                  </a:moveTo>
                  <a:lnTo>
                    <a:pt x="144592" y="0"/>
                  </a:lnTo>
                  <a:lnTo>
                    <a:pt x="124583" y="50292"/>
                  </a:lnTo>
                  <a:lnTo>
                    <a:pt x="134996" y="50292"/>
                  </a:lnTo>
                  <a:lnTo>
                    <a:pt x="140782" y="35665"/>
                  </a:lnTo>
                  <a:lnTo>
                    <a:pt x="140782" y="14478"/>
                  </a:lnTo>
                  <a:lnTo>
                    <a:pt x="149164" y="14478"/>
                  </a:lnTo>
                  <a:lnTo>
                    <a:pt x="149164" y="35665"/>
                  </a:lnTo>
                  <a:lnTo>
                    <a:pt x="154950" y="50292"/>
                  </a:lnTo>
                  <a:lnTo>
                    <a:pt x="164871" y="50292"/>
                  </a:lnTo>
                  <a:close/>
                </a:path>
                <a:path w="290195" h="50800">
                  <a:moveTo>
                    <a:pt x="149164" y="14478"/>
                  </a:moveTo>
                  <a:lnTo>
                    <a:pt x="140782" y="14478"/>
                  </a:lnTo>
                  <a:lnTo>
                    <a:pt x="144973" y="25071"/>
                  </a:lnTo>
                  <a:lnTo>
                    <a:pt x="149164" y="14478"/>
                  </a:lnTo>
                  <a:close/>
                </a:path>
                <a:path w="290195" h="50800">
                  <a:moveTo>
                    <a:pt x="144973" y="25071"/>
                  </a:moveTo>
                  <a:lnTo>
                    <a:pt x="140782" y="14478"/>
                  </a:lnTo>
                  <a:lnTo>
                    <a:pt x="140782" y="35665"/>
                  </a:lnTo>
                  <a:lnTo>
                    <a:pt x="144973" y="25071"/>
                  </a:lnTo>
                  <a:close/>
                </a:path>
                <a:path w="290195" h="50800">
                  <a:moveTo>
                    <a:pt x="149164" y="35665"/>
                  </a:moveTo>
                  <a:lnTo>
                    <a:pt x="149164" y="14478"/>
                  </a:lnTo>
                  <a:lnTo>
                    <a:pt x="144973" y="25071"/>
                  </a:lnTo>
                  <a:lnTo>
                    <a:pt x="149164" y="35665"/>
                  </a:lnTo>
                  <a:close/>
                </a:path>
                <a:path w="290195" h="50800">
                  <a:moveTo>
                    <a:pt x="289946" y="50292"/>
                  </a:moveTo>
                  <a:lnTo>
                    <a:pt x="286324" y="17526"/>
                  </a:lnTo>
                  <a:lnTo>
                    <a:pt x="261648" y="50292"/>
                  </a:lnTo>
                  <a:lnTo>
                    <a:pt x="273775" y="50292"/>
                  </a:lnTo>
                  <a:lnTo>
                    <a:pt x="277942" y="44805"/>
                  </a:lnTo>
                  <a:lnTo>
                    <a:pt x="277942" y="30480"/>
                  </a:lnTo>
                  <a:lnTo>
                    <a:pt x="287086" y="32766"/>
                  </a:lnTo>
                  <a:lnTo>
                    <a:pt x="287086" y="50292"/>
                  </a:lnTo>
                  <a:lnTo>
                    <a:pt x="289946" y="50292"/>
                  </a:lnTo>
                  <a:close/>
                </a:path>
                <a:path w="290195" h="50800">
                  <a:moveTo>
                    <a:pt x="287086" y="32766"/>
                  </a:moveTo>
                  <a:lnTo>
                    <a:pt x="277942" y="30480"/>
                  </a:lnTo>
                  <a:lnTo>
                    <a:pt x="279299" y="43018"/>
                  </a:lnTo>
                  <a:lnTo>
                    <a:pt x="287086" y="32766"/>
                  </a:lnTo>
                  <a:close/>
                </a:path>
                <a:path w="290195" h="50800">
                  <a:moveTo>
                    <a:pt x="279299" y="43018"/>
                  </a:moveTo>
                  <a:lnTo>
                    <a:pt x="277942" y="30480"/>
                  </a:lnTo>
                  <a:lnTo>
                    <a:pt x="277942" y="44805"/>
                  </a:lnTo>
                  <a:lnTo>
                    <a:pt x="279299" y="43018"/>
                  </a:lnTo>
                  <a:close/>
                </a:path>
                <a:path w="290195" h="50800">
                  <a:moveTo>
                    <a:pt x="287086" y="50292"/>
                  </a:moveTo>
                  <a:lnTo>
                    <a:pt x="287086" y="32766"/>
                  </a:lnTo>
                  <a:lnTo>
                    <a:pt x="279299" y="43018"/>
                  </a:lnTo>
                  <a:lnTo>
                    <a:pt x="280086" y="50292"/>
                  </a:lnTo>
                  <a:lnTo>
                    <a:pt x="287086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60149" y="1592834"/>
            <a:ext cx="1099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7" baseline="-15625" dirty="0">
                <a:latin typeface="Arial"/>
                <a:cs typeface="Arial"/>
              </a:rPr>
              <a:t>in</a:t>
            </a:r>
            <a:r>
              <a:rPr sz="2400" spc="217" baseline="-156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=I</a:t>
            </a:r>
            <a:r>
              <a:rPr sz="2400" spc="-7" baseline="-1562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32383" y="1594357"/>
            <a:ext cx="1506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-7" baseline="13888" dirty="0"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abs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3600" baseline="13888" dirty="0">
                <a:latin typeface="Arial"/>
                <a:cs typeface="Arial"/>
              </a:rPr>
              <a:t>=</a:t>
            </a:r>
            <a:r>
              <a:rPr sz="3600" spc="-60" baseline="13888" dirty="0">
                <a:latin typeface="Arial"/>
                <a:cs typeface="Arial"/>
              </a:rPr>
              <a:t> </a:t>
            </a:r>
            <a:r>
              <a:rPr sz="3600" spc="-7" baseline="13888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4800" spc="-7" baseline="10416" dirty="0">
                <a:latin typeface="Symbol"/>
                <a:cs typeface="Symbol"/>
              </a:rPr>
              <a:t></a:t>
            </a: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33573" y="1519681"/>
            <a:ext cx="19405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7" baseline="-20833" dirty="0">
                <a:latin typeface="Arial"/>
                <a:cs typeface="Arial"/>
              </a:rPr>
              <a:t>out</a:t>
            </a:r>
            <a:r>
              <a:rPr sz="2400" spc="270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7" baseline="-1562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(A-</a:t>
            </a:r>
            <a:r>
              <a:rPr sz="2800" spc="-5" dirty="0">
                <a:latin typeface="Symbol"/>
                <a:cs typeface="Symbol"/>
              </a:rPr>
              <a:t></a:t>
            </a:r>
            <a:r>
              <a:rPr sz="2400" spc="-7" baseline="-20833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55338" y="2249423"/>
            <a:ext cx="1517015" cy="688975"/>
            <a:chOff x="6055338" y="2249423"/>
            <a:chExt cx="1517015" cy="688975"/>
          </a:xfrm>
        </p:grpSpPr>
        <p:sp>
          <p:nvSpPr>
            <p:cNvPr id="27" name="object 27"/>
            <p:cNvSpPr/>
            <p:nvPr/>
          </p:nvSpPr>
          <p:spPr>
            <a:xfrm>
              <a:off x="6060071" y="2253995"/>
              <a:ext cx="1133475" cy="666750"/>
            </a:xfrm>
            <a:custGeom>
              <a:avLst/>
              <a:gdLst/>
              <a:ahLst/>
              <a:cxnLst/>
              <a:rect l="l" t="t" r="r" b="b"/>
              <a:pathLst>
                <a:path w="1133475" h="666750">
                  <a:moveTo>
                    <a:pt x="1133094" y="0"/>
                  </a:moveTo>
                  <a:lnTo>
                    <a:pt x="161544" y="0"/>
                  </a:lnTo>
                  <a:lnTo>
                    <a:pt x="105201" y="21290"/>
                  </a:lnTo>
                  <a:lnTo>
                    <a:pt x="57489" y="80008"/>
                  </a:lnTo>
                  <a:lnTo>
                    <a:pt x="38014" y="120989"/>
                  </a:lnTo>
                  <a:lnTo>
                    <a:pt x="22069" y="168430"/>
                  </a:lnTo>
                  <a:lnTo>
                    <a:pt x="10114" y="221364"/>
                  </a:lnTo>
                  <a:lnTo>
                    <a:pt x="2604" y="278827"/>
                  </a:lnTo>
                  <a:lnTo>
                    <a:pt x="0" y="339852"/>
                  </a:lnTo>
                  <a:lnTo>
                    <a:pt x="2604" y="401077"/>
                  </a:lnTo>
                  <a:lnTo>
                    <a:pt x="10114" y="458646"/>
                  </a:lnTo>
                  <a:lnTo>
                    <a:pt x="22069" y="511612"/>
                  </a:lnTo>
                  <a:lnTo>
                    <a:pt x="38014" y="559027"/>
                  </a:lnTo>
                  <a:lnTo>
                    <a:pt x="57489" y="599945"/>
                  </a:lnTo>
                  <a:lnTo>
                    <a:pt x="80038" y="633419"/>
                  </a:lnTo>
                  <a:lnTo>
                    <a:pt x="119515" y="666749"/>
                  </a:lnTo>
                  <a:lnTo>
                    <a:pt x="971550" y="666749"/>
                  </a:lnTo>
                  <a:lnTo>
                    <a:pt x="971550" y="339852"/>
                  </a:lnTo>
                  <a:lnTo>
                    <a:pt x="974154" y="278827"/>
                  </a:lnTo>
                  <a:lnTo>
                    <a:pt x="981664" y="221364"/>
                  </a:lnTo>
                  <a:lnTo>
                    <a:pt x="993619" y="168430"/>
                  </a:lnTo>
                  <a:lnTo>
                    <a:pt x="1009564" y="120989"/>
                  </a:lnTo>
                  <a:lnTo>
                    <a:pt x="1029039" y="80008"/>
                  </a:lnTo>
                  <a:lnTo>
                    <a:pt x="1051588" y="46453"/>
                  </a:lnTo>
                  <a:lnTo>
                    <a:pt x="1104073" y="5483"/>
                  </a:lnTo>
                  <a:lnTo>
                    <a:pt x="1133094" y="0"/>
                  </a:lnTo>
                  <a:close/>
                </a:path>
                <a:path w="1133475" h="666750">
                  <a:moveTo>
                    <a:pt x="1091065" y="666749"/>
                  </a:moveTo>
                  <a:lnTo>
                    <a:pt x="1051588" y="633419"/>
                  </a:lnTo>
                  <a:lnTo>
                    <a:pt x="1029039" y="599945"/>
                  </a:lnTo>
                  <a:lnTo>
                    <a:pt x="1009564" y="559027"/>
                  </a:lnTo>
                  <a:lnTo>
                    <a:pt x="993619" y="511612"/>
                  </a:lnTo>
                  <a:lnTo>
                    <a:pt x="981664" y="458646"/>
                  </a:lnTo>
                  <a:lnTo>
                    <a:pt x="974154" y="401077"/>
                  </a:lnTo>
                  <a:lnTo>
                    <a:pt x="971550" y="339852"/>
                  </a:lnTo>
                  <a:lnTo>
                    <a:pt x="971550" y="666749"/>
                  </a:lnTo>
                  <a:lnTo>
                    <a:pt x="1091065" y="666749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31621" y="2253995"/>
              <a:ext cx="323850" cy="666750"/>
            </a:xfrm>
            <a:custGeom>
              <a:avLst/>
              <a:gdLst/>
              <a:ahLst/>
              <a:cxnLst/>
              <a:rect l="l" t="t" r="r" b="b"/>
              <a:pathLst>
                <a:path w="323850" h="666750">
                  <a:moveTo>
                    <a:pt x="323850" y="339852"/>
                  </a:moveTo>
                  <a:lnTo>
                    <a:pt x="321244" y="278827"/>
                  </a:lnTo>
                  <a:lnTo>
                    <a:pt x="313727" y="221364"/>
                  </a:lnTo>
                  <a:lnTo>
                    <a:pt x="301752" y="168430"/>
                  </a:lnTo>
                  <a:lnTo>
                    <a:pt x="285768" y="120989"/>
                  </a:lnTo>
                  <a:lnTo>
                    <a:pt x="266229" y="80008"/>
                  </a:lnTo>
                  <a:lnTo>
                    <a:pt x="243586" y="46453"/>
                  </a:lnTo>
                  <a:lnTo>
                    <a:pt x="190791" y="5483"/>
                  </a:lnTo>
                  <a:lnTo>
                    <a:pt x="161544" y="0"/>
                  </a:lnTo>
                  <a:lnTo>
                    <a:pt x="132523" y="5483"/>
                  </a:lnTo>
                  <a:lnTo>
                    <a:pt x="80038" y="46453"/>
                  </a:lnTo>
                  <a:lnTo>
                    <a:pt x="57489" y="80008"/>
                  </a:lnTo>
                  <a:lnTo>
                    <a:pt x="38014" y="120989"/>
                  </a:lnTo>
                  <a:lnTo>
                    <a:pt x="22069" y="168430"/>
                  </a:lnTo>
                  <a:lnTo>
                    <a:pt x="10114" y="221364"/>
                  </a:lnTo>
                  <a:lnTo>
                    <a:pt x="2604" y="278827"/>
                  </a:lnTo>
                  <a:lnTo>
                    <a:pt x="0" y="339852"/>
                  </a:lnTo>
                  <a:lnTo>
                    <a:pt x="2604" y="401077"/>
                  </a:lnTo>
                  <a:lnTo>
                    <a:pt x="10114" y="458646"/>
                  </a:lnTo>
                  <a:lnTo>
                    <a:pt x="22069" y="511612"/>
                  </a:lnTo>
                  <a:lnTo>
                    <a:pt x="38014" y="559027"/>
                  </a:lnTo>
                  <a:lnTo>
                    <a:pt x="57489" y="599945"/>
                  </a:lnTo>
                  <a:lnTo>
                    <a:pt x="80038" y="633419"/>
                  </a:lnTo>
                  <a:lnTo>
                    <a:pt x="119515" y="666749"/>
                  </a:lnTo>
                  <a:lnTo>
                    <a:pt x="203883" y="666749"/>
                  </a:lnTo>
                  <a:lnTo>
                    <a:pt x="243586" y="633419"/>
                  </a:lnTo>
                  <a:lnTo>
                    <a:pt x="266229" y="599945"/>
                  </a:lnTo>
                  <a:lnTo>
                    <a:pt x="285768" y="559027"/>
                  </a:lnTo>
                  <a:lnTo>
                    <a:pt x="301752" y="511612"/>
                  </a:lnTo>
                  <a:lnTo>
                    <a:pt x="313727" y="458646"/>
                  </a:lnTo>
                  <a:lnTo>
                    <a:pt x="321244" y="401077"/>
                  </a:lnTo>
                  <a:lnTo>
                    <a:pt x="323850" y="339852"/>
                  </a:lnTo>
                  <a:close/>
                </a:path>
              </a:pathLst>
            </a:custGeom>
            <a:solidFill>
              <a:srgbClr val="FF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55338" y="2249423"/>
              <a:ext cx="1295400" cy="671830"/>
            </a:xfrm>
            <a:custGeom>
              <a:avLst/>
              <a:gdLst/>
              <a:ahLst/>
              <a:cxnLst/>
              <a:rect l="l" t="t" r="r" b="b"/>
              <a:pathLst>
                <a:path w="1295400" h="671830">
                  <a:moveTo>
                    <a:pt x="139700" y="12954"/>
                  </a:moveTo>
                  <a:lnTo>
                    <a:pt x="139700" y="4572"/>
                  </a:lnTo>
                  <a:lnTo>
                    <a:pt x="88900" y="29270"/>
                  </a:lnTo>
                  <a:lnTo>
                    <a:pt x="63500" y="68313"/>
                  </a:lnTo>
                  <a:lnTo>
                    <a:pt x="38100" y="115733"/>
                  </a:lnTo>
                  <a:lnTo>
                    <a:pt x="12700" y="165563"/>
                  </a:lnTo>
                  <a:lnTo>
                    <a:pt x="0" y="211836"/>
                  </a:lnTo>
                  <a:lnTo>
                    <a:pt x="0" y="285799"/>
                  </a:lnTo>
                  <a:lnTo>
                    <a:pt x="12700" y="261532"/>
                  </a:lnTo>
                  <a:lnTo>
                    <a:pt x="12700" y="198882"/>
                  </a:lnTo>
                  <a:lnTo>
                    <a:pt x="25400" y="183642"/>
                  </a:lnTo>
                  <a:lnTo>
                    <a:pt x="25400" y="160245"/>
                  </a:lnTo>
                  <a:lnTo>
                    <a:pt x="38100" y="138469"/>
                  </a:lnTo>
                  <a:lnTo>
                    <a:pt x="50800" y="117181"/>
                  </a:lnTo>
                  <a:lnTo>
                    <a:pt x="50800" y="95250"/>
                  </a:lnTo>
                  <a:lnTo>
                    <a:pt x="63500" y="84582"/>
                  </a:lnTo>
                  <a:lnTo>
                    <a:pt x="63500" y="75438"/>
                  </a:lnTo>
                  <a:lnTo>
                    <a:pt x="76200" y="65532"/>
                  </a:lnTo>
                  <a:lnTo>
                    <a:pt x="76200" y="57150"/>
                  </a:lnTo>
                  <a:lnTo>
                    <a:pt x="88900" y="48768"/>
                  </a:lnTo>
                  <a:lnTo>
                    <a:pt x="88900" y="41910"/>
                  </a:lnTo>
                  <a:lnTo>
                    <a:pt x="101600" y="35052"/>
                  </a:lnTo>
                  <a:lnTo>
                    <a:pt x="101600" y="29718"/>
                  </a:lnTo>
                  <a:lnTo>
                    <a:pt x="114300" y="24384"/>
                  </a:lnTo>
                  <a:lnTo>
                    <a:pt x="127000" y="19812"/>
                  </a:lnTo>
                  <a:lnTo>
                    <a:pt x="127000" y="16002"/>
                  </a:lnTo>
                  <a:lnTo>
                    <a:pt x="139700" y="12954"/>
                  </a:lnTo>
                  <a:close/>
                </a:path>
                <a:path w="1295400" h="671830">
                  <a:moveTo>
                    <a:pt x="101600" y="670882"/>
                  </a:moveTo>
                  <a:lnTo>
                    <a:pt x="101600" y="654558"/>
                  </a:lnTo>
                  <a:lnTo>
                    <a:pt x="88900" y="647700"/>
                  </a:lnTo>
                  <a:lnTo>
                    <a:pt x="76200" y="632460"/>
                  </a:lnTo>
                  <a:lnTo>
                    <a:pt x="76200" y="624078"/>
                  </a:lnTo>
                  <a:lnTo>
                    <a:pt x="63500" y="614172"/>
                  </a:lnTo>
                  <a:lnTo>
                    <a:pt x="63500" y="604266"/>
                  </a:lnTo>
                  <a:lnTo>
                    <a:pt x="50800" y="593598"/>
                  </a:lnTo>
                  <a:lnTo>
                    <a:pt x="50800" y="582930"/>
                  </a:lnTo>
                  <a:lnTo>
                    <a:pt x="38100" y="557320"/>
                  </a:lnTo>
                  <a:lnTo>
                    <a:pt x="25400" y="530713"/>
                  </a:lnTo>
                  <a:lnTo>
                    <a:pt x="25400" y="503545"/>
                  </a:lnTo>
                  <a:lnTo>
                    <a:pt x="12700" y="476250"/>
                  </a:lnTo>
                  <a:lnTo>
                    <a:pt x="12700" y="429006"/>
                  </a:lnTo>
                  <a:lnTo>
                    <a:pt x="0" y="412242"/>
                  </a:lnTo>
                  <a:lnTo>
                    <a:pt x="0" y="459533"/>
                  </a:lnTo>
                  <a:lnTo>
                    <a:pt x="12700" y="512446"/>
                  </a:lnTo>
                  <a:lnTo>
                    <a:pt x="25400" y="562356"/>
                  </a:lnTo>
                  <a:lnTo>
                    <a:pt x="38100" y="575310"/>
                  </a:lnTo>
                  <a:lnTo>
                    <a:pt x="38100" y="586740"/>
                  </a:lnTo>
                  <a:lnTo>
                    <a:pt x="50800" y="598170"/>
                  </a:lnTo>
                  <a:lnTo>
                    <a:pt x="63500" y="619506"/>
                  </a:lnTo>
                  <a:lnTo>
                    <a:pt x="76200" y="637807"/>
                  </a:lnTo>
                  <a:lnTo>
                    <a:pt x="88900" y="655543"/>
                  </a:lnTo>
                  <a:lnTo>
                    <a:pt x="101600" y="670882"/>
                  </a:lnTo>
                  <a:close/>
                </a:path>
                <a:path w="1295400" h="671830">
                  <a:moveTo>
                    <a:pt x="127000" y="671322"/>
                  </a:moveTo>
                  <a:lnTo>
                    <a:pt x="127000" y="669798"/>
                  </a:lnTo>
                  <a:lnTo>
                    <a:pt x="114300" y="665226"/>
                  </a:lnTo>
                  <a:lnTo>
                    <a:pt x="101600" y="659892"/>
                  </a:lnTo>
                  <a:lnTo>
                    <a:pt x="101600" y="671322"/>
                  </a:lnTo>
                  <a:lnTo>
                    <a:pt x="127000" y="671322"/>
                  </a:lnTo>
                  <a:close/>
                </a:path>
                <a:path w="1295400" h="671830">
                  <a:moveTo>
                    <a:pt x="1130300" y="2879"/>
                  </a:moveTo>
                  <a:lnTo>
                    <a:pt x="1130300" y="0"/>
                  </a:lnTo>
                  <a:lnTo>
                    <a:pt x="165100" y="0"/>
                  </a:lnTo>
                  <a:lnTo>
                    <a:pt x="152400" y="762"/>
                  </a:lnTo>
                  <a:lnTo>
                    <a:pt x="139700" y="2286"/>
                  </a:lnTo>
                  <a:lnTo>
                    <a:pt x="139700" y="11430"/>
                  </a:lnTo>
                  <a:lnTo>
                    <a:pt x="152400" y="9906"/>
                  </a:lnTo>
                  <a:lnTo>
                    <a:pt x="1099470" y="9906"/>
                  </a:lnTo>
                  <a:lnTo>
                    <a:pt x="1104900" y="6334"/>
                  </a:lnTo>
                  <a:lnTo>
                    <a:pt x="1130300" y="2879"/>
                  </a:lnTo>
                  <a:close/>
                </a:path>
                <a:path w="1295400" h="671830">
                  <a:moveTo>
                    <a:pt x="1028700" y="95250"/>
                  </a:moveTo>
                  <a:lnTo>
                    <a:pt x="1028700" y="80010"/>
                  </a:lnTo>
                  <a:lnTo>
                    <a:pt x="1016000" y="90678"/>
                  </a:lnTo>
                  <a:lnTo>
                    <a:pt x="1016000" y="102108"/>
                  </a:lnTo>
                  <a:lnTo>
                    <a:pt x="1003300" y="114300"/>
                  </a:lnTo>
                  <a:lnTo>
                    <a:pt x="990600" y="159226"/>
                  </a:lnTo>
                  <a:lnTo>
                    <a:pt x="965200" y="253715"/>
                  </a:lnTo>
                  <a:lnTo>
                    <a:pt x="965200" y="399160"/>
                  </a:lnTo>
                  <a:lnTo>
                    <a:pt x="977900" y="446532"/>
                  </a:lnTo>
                  <a:lnTo>
                    <a:pt x="977900" y="237373"/>
                  </a:lnTo>
                  <a:lnTo>
                    <a:pt x="990600" y="213360"/>
                  </a:lnTo>
                  <a:lnTo>
                    <a:pt x="990600" y="183642"/>
                  </a:lnTo>
                  <a:lnTo>
                    <a:pt x="1003300" y="160250"/>
                  </a:lnTo>
                  <a:lnTo>
                    <a:pt x="1003300" y="138474"/>
                  </a:lnTo>
                  <a:lnTo>
                    <a:pt x="1016000" y="117183"/>
                  </a:lnTo>
                  <a:lnTo>
                    <a:pt x="1028700" y="95250"/>
                  </a:lnTo>
                  <a:close/>
                </a:path>
                <a:path w="1295400" h="671830">
                  <a:moveTo>
                    <a:pt x="1092200" y="671322"/>
                  </a:moveTo>
                  <a:lnTo>
                    <a:pt x="1092200" y="669798"/>
                  </a:lnTo>
                  <a:lnTo>
                    <a:pt x="1079500" y="665226"/>
                  </a:lnTo>
                  <a:lnTo>
                    <a:pt x="1079500" y="659892"/>
                  </a:lnTo>
                  <a:lnTo>
                    <a:pt x="1066800" y="653796"/>
                  </a:lnTo>
                  <a:lnTo>
                    <a:pt x="1066800" y="647700"/>
                  </a:lnTo>
                  <a:lnTo>
                    <a:pt x="1054100" y="632460"/>
                  </a:lnTo>
                  <a:lnTo>
                    <a:pt x="1041400" y="623316"/>
                  </a:lnTo>
                  <a:lnTo>
                    <a:pt x="1041400" y="614172"/>
                  </a:lnTo>
                  <a:lnTo>
                    <a:pt x="1028700" y="604266"/>
                  </a:lnTo>
                  <a:lnTo>
                    <a:pt x="1028700" y="594360"/>
                  </a:lnTo>
                  <a:lnTo>
                    <a:pt x="1016000" y="582930"/>
                  </a:lnTo>
                  <a:lnTo>
                    <a:pt x="1016000" y="557320"/>
                  </a:lnTo>
                  <a:lnTo>
                    <a:pt x="990600" y="503545"/>
                  </a:lnTo>
                  <a:lnTo>
                    <a:pt x="990600" y="461010"/>
                  </a:lnTo>
                  <a:lnTo>
                    <a:pt x="977900" y="429006"/>
                  </a:lnTo>
                  <a:lnTo>
                    <a:pt x="977900" y="477774"/>
                  </a:lnTo>
                  <a:lnTo>
                    <a:pt x="990600" y="522935"/>
                  </a:lnTo>
                  <a:lnTo>
                    <a:pt x="1003300" y="570641"/>
                  </a:lnTo>
                  <a:lnTo>
                    <a:pt x="1028700" y="616188"/>
                  </a:lnTo>
                  <a:lnTo>
                    <a:pt x="1054100" y="654872"/>
                  </a:lnTo>
                  <a:lnTo>
                    <a:pt x="1079500" y="671322"/>
                  </a:lnTo>
                  <a:lnTo>
                    <a:pt x="1079500" y="665226"/>
                  </a:lnTo>
                  <a:lnTo>
                    <a:pt x="1092200" y="665226"/>
                  </a:lnTo>
                  <a:lnTo>
                    <a:pt x="1092200" y="671322"/>
                  </a:lnTo>
                  <a:close/>
                </a:path>
                <a:path w="1295400" h="671830">
                  <a:moveTo>
                    <a:pt x="1117600" y="11430"/>
                  </a:moveTo>
                  <a:lnTo>
                    <a:pt x="1117600" y="9906"/>
                  </a:lnTo>
                  <a:lnTo>
                    <a:pt x="1099470" y="9906"/>
                  </a:lnTo>
                  <a:lnTo>
                    <a:pt x="1066800" y="31399"/>
                  </a:lnTo>
                  <a:lnTo>
                    <a:pt x="1028700" y="70104"/>
                  </a:lnTo>
                  <a:lnTo>
                    <a:pt x="1028700" y="85344"/>
                  </a:lnTo>
                  <a:lnTo>
                    <a:pt x="1041400" y="74676"/>
                  </a:lnTo>
                  <a:lnTo>
                    <a:pt x="1041400" y="65532"/>
                  </a:lnTo>
                  <a:lnTo>
                    <a:pt x="1054100" y="57150"/>
                  </a:lnTo>
                  <a:lnTo>
                    <a:pt x="1054100" y="49530"/>
                  </a:lnTo>
                  <a:lnTo>
                    <a:pt x="1066800" y="41910"/>
                  </a:lnTo>
                  <a:lnTo>
                    <a:pt x="1066800" y="35052"/>
                  </a:lnTo>
                  <a:lnTo>
                    <a:pt x="1079500" y="28956"/>
                  </a:lnTo>
                  <a:lnTo>
                    <a:pt x="1079500" y="24384"/>
                  </a:lnTo>
                  <a:lnTo>
                    <a:pt x="1092200" y="19812"/>
                  </a:lnTo>
                  <a:lnTo>
                    <a:pt x="1104900" y="16002"/>
                  </a:lnTo>
                  <a:lnTo>
                    <a:pt x="1104900" y="13716"/>
                  </a:lnTo>
                  <a:lnTo>
                    <a:pt x="1117600" y="11430"/>
                  </a:lnTo>
                  <a:close/>
                </a:path>
                <a:path w="1295400" h="671830">
                  <a:moveTo>
                    <a:pt x="1092200" y="24384"/>
                  </a:moveTo>
                  <a:lnTo>
                    <a:pt x="1079500" y="24384"/>
                  </a:lnTo>
                  <a:lnTo>
                    <a:pt x="1079500" y="29718"/>
                  </a:lnTo>
                  <a:lnTo>
                    <a:pt x="1092200" y="24384"/>
                  </a:lnTo>
                  <a:close/>
                </a:path>
                <a:path w="1295400" h="671830">
                  <a:moveTo>
                    <a:pt x="1193800" y="35052"/>
                  </a:moveTo>
                  <a:lnTo>
                    <a:pt x="1193800" y="22098"/>
                  </a:lnTo>
                  <a:lnTo>
                    <a:pt x="1143000" y="1152"/>
                  </a:lnTo>
                  <a:lnTo>
                    <a:pt x="1104900" y="6334"/>
                  </a:lnTo>
                  <a:lnTo>
                    <a:pt x="1099470" y="9906"/>
                  </a:lnTo>
                  <a:lnTo>
                    <a:pt x="1143000" y="9906"/>
                  </a:lnTo>
                  <a:lnTo>
                    <a:pt x="1143000" y="11430"/>
                  </a:lnTo>
                  <a:lnTo>
                    <a:pt x="1155700" y="13716"/>
                  </a:lnTo>
                  <a:lnTo>
                    <a:pt x="1155700" y="12954"/>
                  </a:lnTo>
                  <a:lnTo>
                    <a:pt x="1168400" y="16002"/>
                  </a:lnTo>
                  <a:lnTo>
                    <a:pt x="1168400" y="19812"/>
                  </a:lnTo>
                  <a:lnTo>
                    <a:pt x="1181100" y="24384"/>
                  </a:lnTo>
                  <a:lnTo>
                    <a:pt x="1181100" y="28956"/>
                  </a:lnTo>
                  <a:lnTo>
                    <a:pt x="1193800" y="35052"/>
                  </a:lnTo>
                  <a:close/>
                </a:path>
                <a:path w="1295400" h="671830">
                  <a:moveTo>
                    <a:pt x="1168400" y="19812"/>
                  </a:moveTo>
                  <a:lnTo>
                    <a:pt x="1168400" y="16002"/>
                  </a:lnTo>
                  <a:lnTo>
                    <a:pt x="1155700" y="16002"/>
                  </a:lnTo>
                  <a:lnTo>
                    <a:pt x="1168400" y="19812"/>
                  </a:lnTo>
                  <a:close/>
                </a:path>
                <a:path w="1295400" h="671830">
                  <a:moveTo>
                    <a:pt x="1193800" y="667512"/>
                  </a:moveTo>
                  <a:lnTo>
                    <a:pt x="1193800" y="653796"/>
                  </a:lnTo>
                  <a:lnTo>
                    <a:pt x="1181100" y="659892"/>
                  </a:lnTo>
                  <a:lnTo>
                    <a:pt x="1181100" y="665226"/>
                  </a:lnTo>
                  <a:lnTo>
                    <a:pt x="1168400" y="669798"/>
                  </a:lnTo>
                  <a:lnTo>
                    <a:pt x="1168400" y="671322"/>
                  </a:lnTo>
                  <a:lnTo>
                    <a:pt x="1181100" y="671322"/>
                  </a:lnTo>
                  <a:lnTo>
                    <a:pt x="1193800" y="667512"/>
                  </a:lnTo>
                  <a:close/>
                </a:path>
                <a:path w="1295400" h="671830">
                  <a:moveTo>
                    <a:pt x="1295400" y="344424"/>
                  </a:moveTo>
                  <a:lnTo>
                    <a:pt x="1295400" y="263028"/>
                  </a:lnTo>
                  <a:lnTo>
                    <a:pt x="1257300" y="115744"/>
                  </a:lnTo>
                  <a:lnTo>
                    <a:pt x="1231900" y="72023"/>
                  </a:lnTo>
                  <a:lnTo>
                    <a:pt x="1206500" y="35052"/>
                  </a:lnTo>
                  <a:lnTo>
                    <a:pt x="1193800" y="28194"/>
                  </a:lnTo>
                  <a:lnTo>
                    <a:pt x="1193800" y="41910"/>
                  </a:lnTo>
                  <a:lnTo>
                    <a:pt x="1206500" y="49530"/>
                  </a:lnTo>
                  <a:lnTo>
                    <a:pt x="1206500" y="57150"/>
                  </a:lnTo>
                  <a:lnTo>
                    <a:pt x="1219200" y="65532"/>
                  </a:lnTo>
                  <a:lnTo>
                    <a:pt x="1219200" y="74676"/>
                  </a:lnTo>
                  <a:lnTo>
                    <a:pt x="1231900" y="85344"/>
                  </a:lnTo>
                  <a:lnTo>
                    <a:pt x="1231900" y="95250"/>
                  </a:lnTo>
                  <a:lnTo>
                    <a:pt x="1244600" y="117181"/>
                  </a:lnTo>
                  <a:lnTo>
                    <a:pt x="1257300" y="138469"/>
                  </a:lnTo>
                  <a:lnTo>
                    <a:pt x="1257300" y="160245"/>
                  </a:lnTo>
                  <a:lnTo>
                    <a:pt x="1270000" y="183642"/>
                  </a:lnTo>
                  <a:lnTo>
                    <a:pt x="1270000" y="213360"/>
                  </a:lnTo>
                  <a:lnTo>
                    <a:pt x="1282700" y="237360"/>
                  </a:lnTo>
                  <a:lnTo>
                    <a:pt x="1282700" y="326898"/>
                  </a:lnTo>
                  <a:lnTo>
                    <a:pt x="1295400" y="344424"/>
                  </a:lnTo>
                  <a:close/>
                </a:path>
                <a:path w="1295400" h="671830">
                  <a:moveTo>
                    <a:pt x="1295400" y="413766"/>
                  </a:moveTo>
                  <a:lnTo>
                    <a:pt x="1295400" y="344424"/>
                  </a:lnTo>
                  <a:lnTo>
                    <a:pt x="1282700" y="361950"/>
                  </a:lnTo>
                  <a:lnTo>
                    <a:pt x="1282700" y="460248"/>
                  </a:lnTo>
                  <a:lnTo>
                    <a:pt x="1270000" y="476250"/>
                  </a:lnTo>
                  <a:lnTo>
                    <a:pt x="1270000" y="503545"/>
                  </a:lnTo>
                  <a:lnTo>
                    <a:pt x="1257300" y="530713"/>
                  </a:lnTo>
                  <a:lnTo>
                    <a:pt x="1257300" y="557320"/>
                  </a:lnTo>
                  <a:lnTo>
                    <a:pt x="1244600" y="582930"/>
                  </a:lnTo>
                  <a:lnTo>
                    <a:pt x="1231900" y="594360"/>
                  </a:lnTo>
                  <a:lnTo>
                    <a:pt x="1231900" y="604266"/>
                  </a:lnTo>
                  <a:lnTo>
                    <a:pt x="1219200" y="624078"/>
                  </a:lnTo>
                  <a:lnTo>
                    <a:pt x="1219200" y="623316"/>
                  </a:lnTo>
                  <a:lnTo>
                    <a:pt x="1206500" y="632460"/>
                  </a:lnTo>
                  <a:lnTo>
                    <a:pt x="1193800" y="647700"/>
                  </a:lnTo>
                  <a:lnTo>
                    <a:pt x="1193800" y="661416"/>
                  </a:lnTo>
                  <a:lnTo>
                    <a:pt x="1231900" y="621083"/>
                  </a:lnTo>
                  <a:lnTo>
                    <a:pt x="1257300" y="572739"/>
                  </a:lnTo>
                  <a:lnTo>
                    <a:pt x="1295400" y="4137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51827" y="2357627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304800" y="114299"/>
                  </a:moveTo>
                  <a:lnTo>
                    <a:pt x="228600" y="0"/>
                  </a:lnTo>
                  <a:lnTo>
                    <a:pt x="228600" y="57149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228600" y="171449"/>
                  </a:lnTo>
                  <a:lnTo>
                    <a:pt x="228600" y="228600"/>
                  </a:lnTo>
                  <a:lnTo>
                    <a:pt x="304800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39647" y="2315717"/>
              <a:ext cx="332740" cy="312420"/>
            </a:xfrm>
            <a:custGeom>
              <a:avLst/>
              <a:gdLst/>
              <a:ahLst/>
              <a:cxnLst/>
              <a:rect l="l" t="t" r="r" b="b"/>
              <a:pathLst>
                <a:path w="332740" h="312419">
                  <a:moveTo>
                    <a:pt x="240792" y="86106"/>
                  </a:moveTo>
                  <a:lnTo>
                    <a:pt x="0" y="86106"/>
                  </a:lnTo>
                  <a:lnTo>
                    <a:pt x="0" y="226314"/>
                  </a:lnTo>
                  <a:lnTo>
                    <a:pt x="12192" y="226314"/>
                  </a:lnTo>
                  <a:lnTo>
                    <a:pt x="12192" y="112014"/>
                  </a:lnTo>
                  <a:lnTo>
                    <a:pt x="25146" y="99060"/>
                  </a:lnTo>
                  <a:lnTo>
                    <a:pt x="25146" y="112014"/>
                  </a:lnTo>
                  <a:lnTo>
                    <a:pt x="228599" y="112014"/>
                  </a:lnTo>
                  <a:lnTo>
                    <a:pt x="228599" y="99060"/>
                  </a:lnTo>
                  <a:lnTo>
                    <a:pt x="240792" y="86106"/>
                  </a:lnTo>
                  <a:close/>
                </a:path>
                <a:path w="332740" h="312419">
                  <a:moveTo>
                    <a:pt x="25146" y="112014"/>
                  </a:moveTo>
                  <a:lnTo>
                    <a:pt x="25146" y="99060"/>
                  </a:lnTo>
                  <a:lnTo>
                    <a:pt x="12192" y="112014"/>
                  </a:lnTo>
                  <a:lnTo>
                    <a:pt x="25146" y="112014"/>
                  </a:lnTo>
                  <a:close/>
                </a:path>
                <a:path w="332740" h="312419">
                  <a:moveTo>
                    <a:pt x="25146" y="200406"/>
                  </a:moveTo>
                  <a:lnTo>
                    <a:pt x="25146" y="112014"/>
                  </a:lnTo>
                  <a:lnTo>
                    <a:pt x="12192" y="112014"/>
                  </a:lnTo>
                  <a:lnTo>
                    <a:pt x="12192" y="200406"/>
                  </a:lnTo>
                  <a:lnTo>
                    <a:pt x="25146" y="200406"/>
                  </a:lnTo>
                  <a:close/>
                </a:path>
                <a:path w="332740" h="312419">
                  <a:moveTo>
                    <a:pt x="253746" y="229362"/>
                  </a:moveTo>
                  <a:lnTo>
                    <a:pt x="253746" y="200406"/>
                  </a:lnTo>
                  <a:lnTo>
                    <a:pt x="12192" y="200406"/>
                  </a:lnTo>
                  <a:lnTo>
                    <a:pt x="25146" y="213360"/>
                  </a:lnTo>
                  <a:lnTo>
                    <a:pt x="25146" y="226314"/>
                  </a:lnTo>
                  <a:lnTo>
                    <a:pt x="228599" y="226314"/>
                  </a:lnTo>
                  <a:lnTo>
                    <a:pt x="228599" y="213360"/>
                  </a:lnTo>
                  <a:lnTo>
                    <a:pt x="240792" y="226314"/>
                  </a:lnTo>
                  <a:lnTo>
                    <a:pt x="240792" y="248793"/>
                  </a:lnTo>
                  <a:lnTo>
                    <a:pt x="253746" y="229362"/>
                  </a:lnTo>
                  <a:close/>
                </a:path>
                <a:path w="332740" h="312419">
                  <a:moveTo>
                    <a:pt x="25146" y="226314"/>
                  </a:moveTo>
                  <a:lnTo>
                    <a:pt x="25146" y="213360"/>
                  </a:lnTo>
                  <a:lnTo>
                    <a:pt x="12192" y="200406"/>
                  </a:lnTo>
                  <a:lnTo>
                    <a:pt x="12192" y="226314"/>
                  </a:lnTo>
                  <a:lnTo>
                    <a:pt x="25146" y="226314"/>
                  </a:lnTo>
                  <a:close/>
                </a:path>
                <a:path w="332740" h="312419">
                  <a:moveTo>
                    <a:pt x="332232" y="156210"/>
                  </a:moveTo>
                  <a:lnTo>
                    <a:pt x="228599" y="0"/>
                  </a:lnTo>
                  <a:lnTo>
                    <a:pt x="228599" y="86106"/>
                  </a:lnTo>
                  <a:lnTo>
                    <a:pt x="230886" y="86106"/>
                  </a:lnTo>
                  <a:lnTo>
                    <a:pt x="230886" y="48768"/>
                  </a:lnTo>
                  <a:lnTo>
                    <a:pt x="253746" y="41910"/>
                  </a:lnTo>
                  <a:lnTo>
                    <a:pt x="253746" y="83058"/>
                  </a:lnTo>
                  <a:lnTo>
                    <a:pt x="302514" y="156210"/>
                  </a:lnTo>
                  <a:lnTo>
                    <a:pt x="307086" y="149352"/>
                  </a:lnTo>
                  <a:lnTo>
                    <a:pt x="307086" y="194113"/>
                  </a:lnTo>
                  <a:lnTo>
                    <a:pt x="332232" y="156210"/>
                  </a:lnTo>
                  <a:close/>
                </a:path>
                <a:path w="332740" h="312419">
                  <a:moveTo>
                    <a:pt x="240792" y="112014"/>
                  </a:moveTo>
                  <a:lnTo>
                    <a:pt x="240792" y="86106"/>
                  </a:lnTo>
                  <a:lnTo>
                    <a:pt x="228599" y="99060"/>
                  </a:lnTo>
                  <a:lnTo>
                    <a:pt x="228599" y="112014"/>
                  </a:lnTo>
                  <a:lnTo>
                    <a:pt x="240792" y="112014"/>
                  </a:lnTo>
                  <a:close/>
                </a:path>
                <a:path w="332740" h="312419">
                  <a:moveTo>
                    <a:pt x="240792" y="226314"/>
                  </a:moveTo>
                  <a:lnTo>
                    <a:pt x="228599" y="213360"/>
                  </a:lnTo>
                  <a:lnTo>
                    <a:pt x="228599" y="226314"/>
                  </a:lnTo>
                  <a:lnTo>
                    <a:pt x="240792" y="226314"/>
                  </a:lnTo>
                  <a:close/>
                </a:path>
                <a:path w="332740" h="312419">
                  <a:moveTo>
                    <a:pt x="240792" y="248793"/>
                  </a:moveTo>
                  <a:lnTo>
                    <a:pt x="240792" y="226314"/>
                  </a:lnTo>
                  <a:lnTo>
                    <a:pt x="228599" y="226314"/>
                  </a:lnTo>
                  <a:lnTo>
                    <a:pt x="228599" y="312420"/>
                  </a:lnTo>
                  <a:lnTo>
                    <a:pt x="230886" y="308974"/>
                  </a:lnTo>
                  <a:lnTo>
                    <a:pt x="230886" y="263652"/>
                  </a:lnTo>
                  <a:lnTo>
                    <a:pt x="240792" y="248793"/>
                  </a:lnTo>
                  <a:close/>
                </a:path>
                <a:path w="332740" h="312419">
                  <a:moveTo>
                    <a:pt x="253746" y="83058"/>
                  </a:moveTo>
                  <a:lnTo>
                    <a:pt x="253746" y="41910"/>
                  </a:lnTo>
                  <a:lnTo>
                    <a:pt x="230886" y="48768"/>
                  </a:lnTo>
                  <a:lnTo>
                    <a:pt x="253746" y="83058"/>
                  </a:lnTo>
                  <a:close/>
                </a:path>
                <a:path w="332740" h="312419">
                  <a:moveTo>
                    <a:pt x="253746" y="112014"/>
                  </a:moveTo>
                  <a:lnTo>
                    <a:pt x="253746" y="83058"/>
                  </a:lnTo>
                  <a:lnTo>
                    <a:pt x="230886" y="48768"/>
                  </a:lnTo>
                  <a:lnTo>
                    <a:pt x="230886" y="86106"/>
                  </a:lnTo>
                  <a:lnTo>
                    <a:pt x="240792" y="86106"/>
                  </a:lnTo>
                  <a:lnTo>
                    <a:pt x="240792" y="112014"/>
                  </a:lnTo>
                  <a:lnTo>
                    <a:pt x="253746" y="112014"/>
                  </a:lnTo>
                  <a:close/>
                </a:path>
                <a:path w="332740" h="312419">
                  <a:moveTo>
                    <a:pt x="307086" y="194113"/>
                  </a:moveTo>
                  <a:lnTo>
                    <a:pt x="307086" y="163068"/>
                  </a:lnTo>
                  <a:lnTo>
                    <a:pt x="302514" y="156210"/>
                  </a:lnTo>
                  <a:lnTo>
                    <a:pt x="230886" y="263652"/>
                  </a:lnTo>
                  <a:lnTo>
                    <a:pt x="253746" y="270510"/>
                  </a:lnTo>
                  <a:lnTo>
                    <a:pt x="253746" y="274516"/>
                  </a:lnTo>
                  <a:lnTo>
                    <a:pt x="307086" y="194113"/>
                  </a:lnTo>
                  <a:close/>
                </a:path>
                <a:path w="332740" h="312419">
                  <a:moveTo>
                    <a:pt x="253746" y="274516"/>
                  </a:moveTo>
                  <a:lnTo>
                    <a:pt x="253746" y="270510"/>
                  </a:lnTo>
                  <a:lnTo>
                    <a:pt x="230886" y="263652"/>
                  </a:lnTo>
                  <a:lnTo>
                    <a:pt x="230886" y="308974"/>
                  </a:lnTo>
                  <a:lnTo>
                    <a:pt x="253746" y="274516"/>
                  </a:lnTo>
                  <a:close/>
                </a:path>
                <a:path w="332740" h="312419">
                  <a:moveTo>
                    <a:pt x="307086" y="163068"/>
                  </a:moveTo>
                  <a:lnTo>
                    <a:pt x="307086" y="149352"/>
                  </a:lnTo>
                  <a:lnTo>
                    <a:pt x="302514" y="156210"/>
                  </a:lnTo>
                  <a:lnTo>
                    <a:pt x="307086" y="163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51827" y="2548127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304800" y="114299"/>
                  </a:moveTo>
                  <a:lnTo>
                    <a:pt x="228600" y="0"/>
                  </a:lnTo>
                  <a:lnTo>
                    <a:pt x="228600" y="57149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228600" y="171449"/>
                  </a:lnTo>
                  <a:lnTo>
                    <a:pt x="228600" y="228600"/>
                  </a:lnTo>
                  <a:lnTo>
                    <a:pt x="304800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9647" y="2506217"/>
              <a:ext cx="332740" cy="312420"/>
            </a:xfrm>
            <a:custGeom>
              <a:avLst/>
              <a:gdLst/>
              <a:ahLst/>
              <a:cxnLst/>
              <a:rect l="l" t="t" r="r" b="b"/>
              <a:pathLst>
                <a:path w="332740" h="312419">
                  <a:moveTo>
                    <a:pt x="240792" y="86106"/>
                  </a:moveTo>
                  <a:lnTo>
                    <a:pt x="0" y="86106"/>
                  </a:lnTo>
                  <a:lnTo>
                    <a:pt x="0" y="226314"/>
                  </a:lnTo>
                  <a:lnTo>
                    <a:pt x="12192" y="226314"/>
                  </a:lnTo>
                  <a:lnTo>
                    <a:pt x="12192" y="112014"/>
                  </a:lnTo>
                  <a:lnTo>
                    <a:pt x="25146" y="99060"/>
                  </a:lnTo>
                  <a:lnTo>
                    <a:pt x="25146" y="112014"/>
                  </a:lnTo>
                  <a:lnTo>
                    <a:pt x="228599" y="112014"/>
                  </a:lnTo>
                  <a:lnTo>
                    <a:pt x="228599" y="99060"/>
                  </a:lnTo>
                  <a:lnTo>
                    <a:pt x="240792" y="86106"/>
                  </a:lnTo>
                  <a:close/>
                </a:path>
                <a:path w="332740" h="312419">
                  <a:moveTo>
                    <a:pt x="25146" y="112014"/>
                  </a:moveTo>
                  <a:lnTo>
                    <a:pt x="25146" y="99060"/>
                  </a:lnTo>
                  <a:lnTo>
                    <a:pt x="12192" y="112014"/>
                  </a:lnTo>
                  <a:lnTo>
                    <a:pt x="25146" y="112014"/>
                  </a:lnTo>
                  <a:close/>
                </a:path>
                <a:path w="332740" h="312419">
                  <a:moveTo>
                    <a:pt x="25146" y="200406"/>
                  </a:moveTo>
                  <a:lnTo>
                    <a:pt x="25146" y="112014"/>
                  </a:lnTo>
                  <a:lnTo>
                    <a:pt x="12192" y="112014"/>
                  </a:lnTo>
                  <a:lnTo>
                    <a:pt x="12192" y="200406"/>
                  </a:lnTo>
                  <a:lnTo>
                    <a:pt x="25146" y="200406"/>
                  </a:lnTo>
                  <a:close/>
                </a:path>
                <a:path w="332740" h="312419">
                  <a:moveTo>
                    <a:pt x="253746" y="229362"/>
                  </a:moveTo>
                  <a:lnTo>
                    <a:pt x="253746" y="200406"/>
                  </a:lnTo>
                  <a:lnTo>
                    <a:pt x="12192" y="200406"/>
                  </a:lnTo>
                  <a:lnTo>
                    <a:pt x="25146" y="213360"/>
                  </a:lnTo>
                  <a:lnTo>
                    <a:pt x="25146" y="226314"/>
                  </a:lnTo>
                  <a:lnTo>
                    <a:pt x="228599" y="226314"/>
                  </a:lnTo>
                  <a:lnTo>
                    <a:pt x="228599" y="213360"/>
                  </a:lnTo>
                  <a:lnTo>
                    <a:pt x="240792" y="226314"/>
                  </a:lnTo>
                  <a:lnTo>
                    <a:pt x="240792" y="248793"/>
                  </a:lnTo>
                  <a:lnTo>
                    <a:pt x="253746" y="229362"/>
                  </a:lnTo>
                  <a:close/>
                </a:path>
                <a:path w="332740" h="312419">
                  <a:moveTo>
                    <a:pt x="25146" y="226314"/>
                  </a:moveTo>
                  <a:lnTo>
                    <a:pt x="25146" y="213360"/>
                  </a:lnTo>
                  <a:lnTo>
                    <a:pt x="12192" y="200406"/>
                  </a:lnTo>
                  <a:lnTo>
                    <a:pt x="12192" y="226314"/>
                  </a:lnTo>
                  <a:lnTo>
                    <a:pt x="25146" y="226314"/>
                  </a:lnTo>
                  <a:close/>
                </a:path>
                <a:path w="332740" h="312419">
                  <a:moveTo>
                    <a:pt x="332232" y="156210"/>
                  </a:moveTo>
                  <a:lnTo>
                    <a:pt x="228599" y="0"/>
                  </a:lnTo>
                  <a:lnTo>
                    <a:pt x="228599" y="86106"/>
                  </a:lnTo>
                  <a:lnTo>
                    <a:pt x="230886" y="86106"/>
                  </a:lnTo>
                  <a:lnTo>
                    <a:pt x="230886" y="48768"/>
                  </a:lnTo>
                  <a:lnTo>
                    <a:pt x="253746" y="41910"/>
                  </a:lnTo>
                  <a:lnTo>
                    <a:pt x="253746" y="83058"/>
                  </a:lnTo>
                  <a:lnTo>
                    <a:pt x="302514" y="156210"/>
                  </a:lnTo>
                  <a:lnTo>
                    <a:pt x="307086" y="149352"/>
                  </a:lnTo>
                  <a:lnTo>
                    <a:pt x="307086" y="194113"/>
                  </a:lnTo>
                  <a:lnTo>
                    <a:pt x="332232" y="156210"/>
                  </a:lnTo>
                  <a:close/>
                </a:path>
                <a:path w="332740" h="312419">
                  <a:moveTo>
                    <a:pt x="240792" y="112014"/>
                  </a:moveTo>
                  <a:lnTo>
                    <a:pt x="240792" y="86106"/>
                  </a:lnTo>
                  <a:lnTo>
                    <a:pt x="228599" y="99060"/>
                  </a:lnTo>
                  <a:lnTo>
                    <a:pt x="228599" y="112014"/>
                  </a:lnTo>
                  <a:lnTo>
                    <a:pt x="240792" y="112014"/>
                  </a:lnTo>
                  <a:close/>
                </a:path>
                <a:path w="332740" h="312419">
                  <a:moveTo>
                    <a:pt x="240792" y="226314"/>
                  </a:moveTo>
                  <a:lnTo>
                    <a:pt x="228599" y="213360"/>
                  </a:lnTo>
                  <a:lnTo>
                    <a:pt x="228599" y="226314"/>
                  </a:lnTo>
                  <a:lnTo>
                    <a:pt x="240792" y="226314"/>
                  </a:lnTo>
                  <a:close/>
                </a:path>
                <a:path w="332740" h="312419">
                  <a:moveTo>
                    <a:pt x="240792" y="248793"/>
                  </a:moveTo>
                  <a:lnTo>
                    <a:pt x="240792" y="226314"/>
                  </a:lnTo>
                  <a:lnTo>
                    <a:pt x="228599" y="226314"/>
                  </a:lnTo>
                  <a:lnTo>
                    <a:pt x="228599" y="312420"/>
                  </a:lnTo>
                  <a:lnTo>
                    <a:pt x="230886" y="308974"/>
                  </a:lnTo>
                  <a:lnTo>
                    <a:pt x="230886" y="263652"/>
                  </a:lnTo>
                  <a:lnTo>
                    <a:pt x="240792" y="248793"/>
                  </a:lnTo>
                  <a:close/>
                </a:path>
                <a:path w="332740" h="312419">
                  <a:moveTo>
                    <a:pt x="253746" y="83058"/>
                  </a:moveTo>
                  <a:lnTo>
                    <a:pt x="253746" y="41910"/>
                  </a:lnTo>
                  <a:lnTo>
                    <a:pt x="230886" y="48768"/>
                  </a:lnTo>
                  <a:lnTo>
                    <a:pt x="253746" y="83058"/>
                  </a:lnTo>
                  <a:close/>
                </a:path>
                <a:path w="332740" h="312419">
                  <a:moveTo>
                    <a:pt x="253746" y="112014"/>
                  </a:moveTo>
                  <a:lnTo>
                    <a:pt x="253746" y="83058"/>
                  </a:lnTo>
                  <a:lnTo>
                    <a:pt x="230886" y="48768"/>
                  </a:lnTo>
                  <a:lnTo>
                    <a:pt x="230886" y="86106"/>
                  </a:lnTo>
                  <a:lnTo>
                    <a:pt x="240792" y="86106"/>
                  </a:lnTo>
                  <a:lnTo>
                    <a:pt x="240792" y="112014"/>
                  </a:lnTo>
                  <a:lnTo>
                    <a:pt x="253746" y="112014"/>
                  </a:lnTo>
                  <a:close/>
                </a:path>
                <a:path w="332740" h="312419">
                  <a:moveTo>
                    <a:pt x="307086" y="194113"/>
                  </a:moveTo>
                  <a:lnTo>
                    <a:pt x="307086" y="163068"/>
                  </a:lnTo>
                  <a:lnTo>
                    <a:pt x="302514" y="156210"/>
                  </a:lnTo>
                  <a:lnTo>
                    <a:pt x="230886" y="263652"/>
                  </a:lnTo>
                  <a:lnTo>
                    <a:pt x="253746" y="270510"/>
                  </a:lnTo>
                  <a:lnTo>
                    <a:pt x="253746" y="274516"/>
                  </a:lnTo>
                  <a:lnTo>
                    <a:pt x="307086" y="194113"/>
                  </a:lnTo>
                  <a:close/>
                </a:path>
                <a:path w="332740" h="312419">
                  <a:moveTo>
                    <a:pt x="253746" y="274516"/>
                  </a:moveTo>
                  <a:lnTo>
                    <a:pt x="253746" y="270510"/>
                  </a:lnTo>
                  <a:lnTo>
                    <a:pt x="230886" y="263652"/>
                  </a:lnTo>
                  <a:lnTo>
                    <a:pt x="230886" y="308974"/>
                  </a:lnTo>
                  <a:lnTo>
                    <a:pt x="253746" y="274516"/>
                  </a:lnTo>
                  <a:close/>
                </a:path>
                <a:path w="332740" h="312419">
                  <a:moveTo>
                    <a:pt x="307086" y="163068"/>
                  </a:moveTo>
                  <a:lnTo>
                    <a:pt x="307086" y="149352"/>
                  </a:lnTo>
                  <a:lnTo>
                    <a:pt x="302514" y="156210"/>
                  </a:lnTo>
                  <a:lnTo>
                    <a:pt x="307086" y="163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79587" y="2920745"/>
              <a:ext cx="1014094" cy="13335"/>
            </a:xfrm>
            <a:custGeom>
              <a:avLst/>
              <a:gdLst/>
              <a:ahLst/>
              <a:cxnLst/>
              <a:rect l="l" t="t" r="r" b="b"/>
              <a:pathLst>
                <a:path w="1014095" h="13335">
                  <a:moveTo>
                    <a:pt x="1013578" y="12954"/>
                  </a:moveTo>
                  <a:lnTo>
                    <a:pt x="984557" y="7495"/>
                  </a:lnTo>
                  <a:lnTo>
                    <a:pt x="971550" y="0"/>
                  </a:lnTo>
                  <a:lnTo>
                    <a:pt x="0" y="0"/>
                  </a:lnTo>
                  <a:lnTo>
                    <a:pt x="13007" y="7495"/>
                  </a:lnTo>
                  <a:lnTo>
                    <a:pt x="42028" y="12954"/>
                  </a:lnTo>
                  <a:lnTo>
                    <a:pt x="1013578" y="12954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51137" y="2920745"/>
              <a:ext cx="84455" cy="13335"/>
            </a:xfrm>
            <a:custGeom>
              <a:avLst/>
              <a:gdLst/>
              <a:ahLst/>
              <a:cxnLst/>
              <a:rect l="l" t="t" r="r" b="b"/>
              <a:pathLst>
                <a:path w="84454" h="13335">
                  <a:moveTo>
                    <a:pt x="84368" y="0"/>
                  </a:moveTo>
                  <a:lnTo>
                    <a:pt x="0" y="0"/>
                  </a:lnTo>
                  <a:lnTo>
                    <a:pt x="13007" y="7495"/>
                  </a:lnTo>
                  <a:lnTo>
                    <a:pt x="42028" y="12954"/>
                  </a:lnTo>
                  <a:lnTo>
                    <a:pt x="71276" y="7495"/>
                  </a:lnTo>
                  <a:lnTo>
                    <a:pt x="84368" y="0"/>
                  </a:lnTo>
                  <a:close/>
                </a:path>
              </a:pathLst>
            </a:custGeom>
            <a:solidFill>
              <a:srgbClr val="FF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68831" y="2920746"/>
              <a:ext cx="1077595" cy="17780"/>
            </a:xfrm>
            <a:custGeom>
              <a:avLst/>
              <a:gdLst/>
              <a:ahLst/>
              <a:cxnLst/>
              <a:rect l="l" t="t" r="r" b="b"/>
              <a:pathLst>
                <a:path w="1077595" h="17780">
                  <a:moveTo>
                    <a:pt x="1015952" y="17525"/>
                  </a:moveTo>
                  <a:lnTo>
                    <a:pt x="1006808" y="16001"/>
                  </a:lnTo>
                  <a:lnTo>
                    <a:pt x="998426" y="13715"/>
                  </a:lnTo>
                  <a:lnTo>
                    <a:pt x="990044" y="10667"/>
                  </a:lnTo>
                  <a:lnTo>
                    <a:pt x="986819" y="8381"/>
                  </a:lnTo>
                  <a:lnTo>
                    <a:pt x="52784" y="8381"/>
                  </a:lnTo>
                  <a:lnTo>
                    <a:pt x="44402" y="7543"/>
                  </a:lnTo>
                  <a:lnTo>
                    <a:pt x="37544" y="6857"/>
                  </a:lnTo>
                  <a:lnTo>
                    <a:pt x="29924" y="4571"/>
                  </a:lnTo>
                  <a:lnTo>
                    <a:pt x="22304" y="1523"/>
                  </a:lnTo>
                  <a:lnTo>
                    <a:pt x="19257" y="0"/>
                  </a:lnTo>
                  <a:lnTo>
                    <a:pt x="0" y="0"/>
                  </a:lnTo>
                  <a:lnTo>
                    <a:pt x="18494" y="10667"/>
                  </a:lnTo>
                  <a:lnTo>
                    <a:pt x="26876" y="13715"/>
                  </a:lnTo>
                  <a:lnTo>
                    <a:pt x="35258" y="16001"/>
                  </a:lnTo>
                  <a:lnTo>
                    <a:pt x="44402" y="17525"/>
                  </a:lnTo>
                  <a:lnTo>
                    <a:pt x="1015952" y="17525"/>
                  </a:lnTo>
                  <a:close/>
                </a:path>
                <a:path w="1077595" h="17780">
                  <a:moveTo>
                    <a:pt x="53546" y="8381"/>
                  </a:moveTo>
                  <a:lnTo>
                    <a:pt x="52784" y="8312"/>
                  </a:lnTo>
                  <a:lnTo>
                    <a:pt x="53546" y="8381"/>
                  </a:lnTo>
                  <a:close/>
                </a:path>
                <a:path w="1077595" h="17780">
                  <a:moveTo>
                    <a:pt x="1024715" y="8347"/>
                  </a:moveTo>
                  <a:lnTo>
                    <a:pt x="990807" y="0"/>
                  </a:lnTo>
                  <a:lnTo>
                    <a:pt x="974993" y="0"/>
                  </a:lnTo>
                  <a:lnTo>
                    <a:pt x="986819" y="8381"/>
                  </a:lnTo>
                  <a:lnTo>
                    <a:pt x="1024715" y="8347"/>
                  </a:lnTo>
                  <a:close/>
                </a:path>
                <a:path w="1077595" h="17780">
                  <a:moveTo>
                    <a:pt x="1025096" y="8381"/>
                  </a:moveTo>
                  <a:lnTo>
                    <a:pt x="986819" y="8381"/>
                  </a:lnTo>
                  <a:lnTo>
                    <a:pt x="990044" y="10667"/>
                  </a:lnTo>
                  <a:lnTo>
                    <a:pt x="998426" y="13715"/>
                  </a:lnTo>
                  <a:lnTo>
                    <a:pt x="1006808" y="16001"/>
                  </a:lnTo>
                  <a:lnTo>
                    <a:pt x="1015952" y="17525"/>
                  </a:lnTo>
                  <a:lnTo>
                    <a:pt x="1024334" y="17525"/>
                  </a:lnTo>
                  <a:lnTo>
                    <a:pt x="1025096" y="8381"/>
                  </a:lnTo>
                  <a:close/>
                </a:path>
                <a:path w="1077595" h="17780">
                  <a:moveTo>
                    <a:pt x="1025096" y="17525"/>
                  </a:moveTo>
                  <a:lnTo>
                    <a:pt x="1025096" y="8381"/>
                  </a:lnTo>
                  <a:lnTo>
                    <a:pt x="1024334" y="17525"/>
                  </a:lnTo>
                  <a:lnTo>
                    <a:pt x="1025096" y="17525"/>
                  </a:lnTo>
                  <a:close/>
                </a:path>
                <a:path w="1077595" h="17780">
                  <a:moveTo>
                    <a:pt x="1032716" y="17525"/>
                  </a:moveTo>
                  <a:lnTo>
                    <a:pt x="1032716" y="7619"/>
                  </a:lnTo>
                  <a:lnTo>
                    <a:pt x="1024715" y="8347"/>
                  </a:lnTo>
                  <a:lnTo>
                    <a:pt x="1025096" y="8381"/>
                  </a:lnTo>
                  <a:lnTo>
                    <a:pt x="1025096" y="17525"/>
                  </a:lnTo>
                  <a:lnTo>
                    <a:pt x="1032716" y="17525"/>
                  </a:lnTo>
                  <a:close/>
                </a:path>
                <a:path w="1077595" h="17780">
                  <a:moveTo>
                    <a:pt x="1055576" y="12053"/>
                  </a:moveTo>
                  <a:lnTo>
                    <a:pt x="1055576" y="1523"/>
                  </a:lnTo>
                  <a:lnTo>
                    <a:pt x="1047956" y="4571"/>
                  </a:lnTo>
                  <a:lnTo>
                    <a:pt x="1040336" y="6857"/>
                  </a:lnTo>
                  <a:lnTo>
                    <a:pt x="1031954" y="7619"/>
                  </a:lnTo>
                  <a:lnTo>
                    <a:pt x="1032716" y="7619"/>
                  </a:lnTo>
                  <a:lnTo>
                    <a:pt x="1032716" y="17525"/>
                  </a:lnTo>
                  <a:lnTo>
                    <a:pt x="1033478" y="17525"/>
                  </a:lnTo>
                  <a:lnTo>
                    <a:pt x="1041860" y="16001"/>
                  </a:lnTo>
                  <a:lnTo>
                    <a:pt x="1051004" y="13715"/>
                  </a:lnTo>
                  <a:lnTo>
                    <a:pt x="1055576" y="12053"/>
                  </a:lnTo>
                  <a:close/>
                </a:path>
                <a:path w="1077595" h="17780">
                  <a:moveTo>
                    <a:pt x="1077565" y="0"/>
                  </a:moveTo>
                  <a:lnTo>
                    <a:pt x="1058167" y="0"/>
                  </a:lnTo>
                  <a:lnTo>
                    <a:pt x="1054814" y="1523"/>
                  </a:lnTo>
                  <a:lnTo>
                    <a:pt x="1055576" y="1523"/>
                  </a:lnTo>
                  <a:lnTo>
                    <a:pt x="1055576" y="12053"/>
                  </a:lnTo>
                  <a:lnTo>
                    <a:pt x="1059386" y="10667"/>
                  </a:lnTo>
                  <a:lnTo>
                    <a:pt x="1067006" y="6857"/>
                  </a:lnTo>
                  <a:lnTo>
                    <a:pt x="1075388" y="1523"/>
                  </a:lnTo>
                  <a:lnTo>
                    <a:pt x="10775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749" y="2063496"/>
            <a:ext cx="1094993" cy="99745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225173" y="3056636"/>
            <a:ext cx="16465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Incident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89444" y="3015478"/>
            <a:ext cx="17881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Outgoing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28450" y="3499346"/>
            <a:ext cx="9486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Area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=A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74839" y="3777234"/>
            <a:ext cx="9144000" cy="858519"/>
            <a:chOff x="774839" y="3777234"/>
            <a:chExt cx="9144000" cy="858519"/>
          </a:xfrm>
        </p:grpSpPr>
        <p:sp>
          <p:nvSpPr>
            <p:cNvPr id="42" name="object 42"/>
            <p:cNvSpPr/>
            <p:nvPr/>
          </p:nvSpPr>
          <p:spPr>
            <a:xfrm>
              <a:off x="774839" y="37772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826" y="3777996"/>
              <a:ext cx="990600" cy="85725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794626" y="4006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152399"/>
                  </a:moveTo>
                  <a:lnTo>
                    <a:pt x="297070" y="104363"/>
                  </a:lnTo>
                  <a:lnTo>
                    <a:pt x="275514" y="62544"/>
                  </a:lnTo>
                  <a:lnTo>
                    <a:pt x="242584" y="29504"/>
                  </a:lnTo>
                  <a:lnTo>
                    <a:pt x="200729" y="7802"/>
                  </a:ln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7802" y="200729"/>
                  </a:lnTo>
                  <a:lnTo>
                    <a:pt x="29504" y="242584"/>
                  </a:lnTo>
                  <a:lnTo>
                    <a:pt x="62544" y="275514"/>
                  </a:lnTo>
                  <a:lnTo>
                    <a:pt x="104363" y="297070"/>
                  </a:lnTo>
                  <a:lnTo>
                    <a:pt x="152400" y="304800"/>
                  </a:lnTo>
                  <a:lnTo>
                    <a:pt x="200729" y="297070"/>
                  </a:lnTo>
                  <a:lnTo>
                    <a:pt x="242584" y="275514"/>
                  </a:lnTo>
                  <a:lnTo>
                    <a:pt x="275514" y="242584"/>
                  </a:lnTo>
                  <a:lnTo>
                    <a:pt x="297070" y="200729"/>
                  </a:lnTo>
                  <a:lnTo>
                    <a:pt x="304800" y="152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90067" y="4003248"/>
              <a:ext cx="314960" cy="313055"/>
            </a:xfrm>
            <a:custGeom>
              <a:avLst/>
              <a:gdLst/>
              <a:ahLst/>
              <a:cxnLst/>
              <a:rect l="l" t="t" r="r" b="b"/>
              <a:pathLst>
                <a:path w="314959" h="313054">
                  <a:moveTo>
                    <a:pt x="314706" y="155747"/>
                  </a:moveTo>
                  <a:lnTo>
                    <a:pt x="313944" y="148127"/>
                  </a:lnTo>
                  <a:lnTo>
                    <a:pt x="313944" y="139745"/>
                  </a:lnTo>
                  <a:lnTo>
                    <a:pt x="303726" y="99797"/>
                  </a:lnTo>
                  <a:lnTo>
                    <a:pt x="263722" y="39896"/>
                  </a:lnTo>
                  <a:lnTo>
                    <a:pt x="206049" y="6640"/>
                  </a:lnTo>
                  <a:lnTo>
                    <a:pt x="173743" y="0"/>
                  </a:lnTo>
                  <a:lnTo>
                    <a:pt x="140810" y="14"/>
                  </a:lnTo>
                  <a:lnTo>
                    <a:pt x="78113" y="20001"/>
                  </a:lnTo>
                  <a:lnTo>
                    <a:pt x="28061" y="66583"/>
                  </a:lnTo>
                  <a:lnTo>
                    <a:pt x="761" y="139745"/>
                  </a:lnTo>
                  <a:lnTo>
                    <a:pt x="0" y="148127"/>
                  </a:lnTo>
                  <a:lnTo>
                    <a:pt x="0" y="164129"/>
                  </a:lnTo>
                  <a:lnTo>
                    <a:pt x="762" y="172511"/>
                  </a:lnTo>
                  <a:lnTo>
                    <a:pt x="2286" y="180131"/>
                  </a:lnTo>
                  <a:lnTo>
                    <a:pt x="9906" y="205459"/>
                  </a:lnTo>
                  <a:lnTo>
                    <a:pt x="9906" y="148889"/>
                  </a:lnTo>
                  <a:lnTo>
                    <a:pt x="11429" y="133649"/>
                  </a:lnTo>
                  <a:lnTo>
                    <a:pt x="12953" y="126029"/>
                  </a:lnTo>
                  <a:lnTo>
                    <a:pt x="12953" y="126791"/>
                  </a:lnTo>
                  <a:lnTo>
                    <a:pt x="14477" y="119171"/>
                  </a:lnTo>
                  <a:lnTo>
                    <a:pt x="16001" y="112313"/>
                  </a:lnTo>
                  <a:lnTo>
                    <a:pt x="18287" y="107169"/>
                  </a:lnTo>
                  <a:lnTo>
                    <a:pt x="18287" y="105455"/>
                  </a:lnTo>
                  <a:lnTo>
                    <a:pt x="24383" y="91739"/>
                  </a:lnTo>
                  <a:lnTo>
                    <a:pt x="24383" y="92501"/>
                  </a:lnTo>
                  <a:lnTo>
                    <a:pt x="27431" y="85643"/>
                  </a:lnTo>
                  <a:lnTo>
                    <a:pt x="35051" y="73451"/>
                  </a:lnTo>
                  <a:lnTo>
                    <a:pt x="43433" y="62021"/>
                  </a:lnTo>
                  <a:lnTo>
                    <a:pt x="52577" y="52174"/>
                  </a:lnTo>
                  <a:lnTo>
                    <a:pt x="53339" y="51353"/>
                  </a:lnTo>
                  <a:lnTo>
                    <a:pt x="63245" y="42209"/>
                  </a:lnTo>
                  <a:lnTo>
                    <a:pt x="74675" y="33827"/>
                  </a:lnTo>
                  <a:lnTo>
                    <a:pt x="86867" y="26207"/>
                  </a:lnTo>
                  <a:lnTo>
                    <a:pt x="92963" y="23498"/>
                  </a:lnTo>
                  <a:lnTo>
                    <a:pt x="92963" y="23159"/>
                  </a:lnTo>
                  <a:lnTo>
                    <a:pt x="106680" y="17063"/>
                  </a:lnTo>
                  <a:lnTo>
                    <a:pt x="106680" y="17825"/>
                  </a:lnTo>
                  <a:lnTo>
                    <a:pt x="113538" y="14777"/>
                  </a:lnTo>
                  <a:lnTo>
                    <a:pt x="120396" y="13253"/>
                  </a:lnTo>
                  <a:lnTo>
                    <a:pt x="127254" y="11881"/>
                  </a:lnTo>
                  <a:lnTo>
                    <a:pt x="127254" y="11729"/>
                  </a:lnTo>
                  <a:lnTo>
                    <a:pt x="134874" y="10205"/>
                  </a:lnTo>
                  <a:lnTo>
                    <a:pt x="141732" y="9519"/>
                  </a:lnTo>
                  <a:lnTo>
                    <a:pt x="149352" y="8750"/>
                  </a:lnTo>
                  <a:lnTo>
                    <a:pt x="165354" y="8757"/>
                  </a:lnTo>
                  <a:lnTo>
                    <a:pt x="179832" y="10205"/>
                  </a:lnTo>
                  <a:lnTo>
                    <a:pt x="187452" y="11729"/>
                  </a:lnTo>
                  <a:lnTo>
                    <a:pt x="187452" y="11881"/>
                  </a:lnTo>
                  <a:lnTo>
                    <a:pt x="194310" y="13253"/>
                  </a:lnTo>
                  <a:lnTo>
                    <a:pt x="201168" y="14777"/>
                  </a:lnTo>
                  <a:lnTo>
                    <a:pt x="208026" y="17825"/>
                  </a:lnTo>
                  <a:lnTo>
                    <a:pt x="208026" y="17063"/>
                  </a:lnTo>
                  <a:lnTo>
                    <a:pt x="221742" y="23159"/>
                  </a:lnTo>
                  <a:lnTo>
                    <a:pt x="221742" y="23498"/>
                  </a:lnTo>
                  <a:lnTo>
                    <a:pt x="227838" y="26207"/>
                  </a:lnTo>
                  <a:lnTo>
                    <a:pt x="240029" y="33827"/>
                  </a:lnTo>
                  <a:lnTo>
                    <a:pt x="251460" y="42209"/>
                  </a:lnTo>
                  <a:lnTo>
                    <a:pt x="261365" y="51407"/>
                  </a:lnTo>
                  <a:lnTo>
                    <a:pt x="262128" y="52115"/>
                  </a:lnTo>
                  <a:lnTo>
                    <a:pt x="271272" y="62021"/>
                  </a:lnTo>
                  <a:lnTo>
                    <a:pt x="279654" y="73451"/>
                  </a:lnTo>
                  <a:lnTo>
                    <a:pt x="287274" y="85643"/>
                  </a:lnTo>
                  <a:lnTo>
                    <a:pt x="290322" y="92501"/>
                  </a:lnTo>
                  <a:lnTo>
                    <a:pt x="290322" y="91739"/>
                  </a:lnTo>
                  <a:lnTo>
                    <a:pt x="296418" y="105455"/>
                  </a:lnTo>
                  <a:lnTo>
                    <a:pt x="296418" y="107169"/>
                  </a:lnTo>
                  <a:lnTo>
                    <a:pt x="298704" y="112313"/>
                  </a:lnTo>
                  <a:lnTo>
                    <a:pt x="298704" y="114599"/>
                  </a:lnTo>
                  <a:lnTo>
                    <a:pt x="300228" y="119171"/>
                  </a:lnTo>
                  <a:lnTo>
                    <a:pt x="301752" y="126791"/>
                  </a:lnTo>
                  <a:lnTo>
                    <a:pt x="301752" y="126029"/>
                  </a:lnTo>
                  <a:lnTo>
                    <a:pt x="303276" y="133649"/>
                  </a:lnTo>
                  <a:lnTo>
                    <a:pt x="304800" y="148889"/>
                  </a:lnTo>
                  <a:lnTo>
                    <a:pt x="304800" y="207541"/>
                  </a:lnTo>
                  <a:lnTo>
                    <a:pt x="308763" y="197472"/>
                  </a:lnTo>
                  <a:lnTo>
                    <a:pt x="314706" y="155747"/>
                  </a:lnTo>
                  <a:close/>
                </a:path>
                <a:path w="314959" h="313054">
                  <a:moveTo>
                    <a:pt x="19050" y="206801"/>
                  </a:moveTo>
                  <a:lnTo>
                    <a:pt x="16002" y="199943"/>
                  </a:lnTo>
                  <a:lnTo>
                    <a:pt x="14478" y="193085"/>
                  </a:lnTo>
                  <a:lnTo>
                    <a:pt x="12954" y="185465"/>
                  </a:lnTo>
                  <a:lnTo>
                    <a:pt x="12954" y="186227"/>
                  </a:lnTo>
                  <a:lnTo>
                    <a:pt x="11430" y="178607"/>
                  </a:lnTo>
                  <a:lnTo>
                    <a:pt x="9906" y="163367"/>
                  </a:lnTo>
                  <a:lnTo>
                    <a:pt x="9906" y="205459"/>
                  </a:lnTo>
                  <a:lnTo>
                    <a:pt x="14399" y="220396"/>
                  </a:lnTo>
                  <a:lnTo>
                    <a:pt x="18288" y="227085"/>
                  </a:lnTo>
                  <a:lnTo>
                    <a:pt x="18288" y="206801"/>
                  </a:lnTo>
                  <a:lnTo>
                    <a:pt x="19050" y="206801"/>
                  </a:lnTo>
                  <a:close/>
                </a:path>
                <a:path w="314959" h="313054">
                  <a:moveTo>
                    <a:pt x="19049" y="105455"/>
                  </a:moveTo>
                  <a:lnTo>
                    <a:pt x="18287" y="105455"/>
                  </a:lnTo>
                  <a:lnTo>
                    <a:pt x="18287" y="107169"/>
                  </a:lnTo>
                  <a:lnTo>
                    <a:pt x="19049" y="105455"/>
                  </a:lnTo>
                  <a:close/>
                </a:path>
                <a:path w="314959" h="313054">
                  <a:moveTo>
                    <a:pt x="53340" y="273763"/>
                  </a:moveTo>
                  <a:lnTo>
                    <a:pt x="53340" y="260903"/>
                  </a:lnTo>
                  <a:lnTo>
                    <a:pt x="52578" y="260141"/>
                  </a:lnTo>
                  <a:lnTo>
                    <a:pt x="43434" y="250235"/>
                  </a:lnTo>
                  <a:lnTo>
                    <a:pt x="35052" y="238805"/>
                  </a:lnTo>
                  <a:lnTo>
                    <a:pt x="27432" y="226613"/>
                  </a:lnTo>
                  <a:lnTo>
                    <a:pt x="24384" y="219755"/>
                  </a:lnTo>
                  <a:lnTo>
                    <a:pt x="24384" y="220517"/>
                  </a:lnTo>
                  <a:lnTo>
                    <a:pt x="18288" y="206801"/>
                  </a:lnTo>
                  <a:lnTo>
                    <a:pt x="18288" y="227085"/>
                  </a:lnTo>
                  <a:lnTo>
                    <a:pt x="33501" y="253256"/>
                  </a:lnTo>
                  <a:lnTo>
                    <a:pt x="53340" y="273763"/>
                  </a:lnTo>
                  <a:close/>
                </a:path>
                <a:path w="314959" h="313054">
                  <a:moveTo>
                    <a:pt x="53339" y="51353"/>
                  </a:moveTo>
                  <a:lnTo>
                    <a:pt x="52577" y="52115"/>
                  </a:lnTo>
                  <a:lnTo>
                    <a:pt x="52973" y="51748"/>
                  </a:lnTo>
                  <a:lnTo>
                    <a:pt x="53339" y="51353"/>
                  </a:lnTo>
                  <a:close/>
                </a:path>
                <a:path w="314959" h="313054">
                  <a:moveTo>
                    <a:pt x="52973" y="51748"/>
                  </a:moveTo>
                  <a:lnTo>
                    <a:pt x="52577" y="52115"/>
                  </a:lnTo>
                  <a:lnTo>
                    <a:pt x="52973" y="51748"/>
                  </a:lnTo>
                  <a:close/>
                </a:path>
                <a:path w="314959" h="313054">
                  <a:moveTo>
                    <a:pt x="52973" y="260508"/>
                  </a:moveTo>
                  <a:lnTo>
                    <a:pt x="52578" y="260082"/>
                  </a:lnTo>
                  <a:lnTo>
                    <a:pt x="52973" y="260508"/>
                  </a:lnTo>
                  <a:close/>
                </a:path>
                <a:path w="314959" h="313054">
                  <a:moveTo>
                    <a:pt x="53340" y="260903"/>
                  </a:moveTo>
                  <a:lnTo>
                    <a:pt x="52973" y="260508"/>
                  </a:lnTo>
                  <a:lnTo>
                    <a:pt x="52578" y="260141"/>
                  </a:lnTo>
                  <a:lnTo>
                    <a:pt x="53340" y="260903"/>
                  </a:lnTo>
                  <a:close/>
                </a:path>
                <a:path w="314959" h="313054">
                  <a:moveTo>
                    <a:pt x="53339" y="51407"/>
                  </a:moveTo>
                  <a:lnTo>
                    <a:pt x="52973" y="51748"/>
                  </a:lnTo>
                  <a:lnTo>
                    <a:pt x="53339" y="51407"/>
                  </a:lnTo>
                  <a:close/>
                </a:path>
                <a:path w="314959" h="313054">
                  <a:moveTo>
                    <a:pt x="93726" y="289097"/>
                  </a:moveTo>
                  <a:lnTo>
                    <a:pt x="86868" y="286049"/>
                  </a:lnTo>
                  <a:lnTo>
                    <a:pt x="74676" y="278429"/>
                  </a:lnTo>
                  <a:lnTo>
                    <a:pt x="63246" y="270047"/>
                  </a:lnTo>
                  <a:lnTo>
                    <a:pt x="52973" y="260508"/>
                  </a:lnTo>
                  <a:lnTo>
                    <a:pt x="53340" y="260903"/>
                  </a:lnTo>
                  <a:lnTo>
                    <a:pt x="53340" y="273763"/>
                  </a:lnTo>
                  <a:lnTo>
                    <a:pt x="58226" y="278814"/>
                  </a:lnTo>
                  <a:lnTo>
                    <a:pt x="87211" y="297176"/>
                  </a:lnTo>
                  <a:lnTo>
                    <a:pt x="92964" y="299209"/>
                  </a:lnTo>
                  <a:lnTo>
                    <a:pt x="92964" y="289097"/>
                  </a:lnTo>
                  <a:lnTo>
                    <a:pt x="93726" y="289097"/>
                  </a:lnTo>
                  <a:close/>
                </a:path>
                <a:path w="314959" h="313054">
                  <a:moveTo>
                    <a:pt x="93725" y="23159"/>
                  </a:moveTo>
                  <a:lnTo>
                    <a:pt x="92963" y="23159"/>
                  </a:lnTo>
                  <a:lnTo>
                    <a:pt x="92963" y="23498"/>
                  </a:lnTo>
                  <a:lnTo>
                    <a:pt x="93725" y="23159"/>
                  </a:lnTo>
                  <a:close/>
                </a:path>
                <a:path w="314959" h="313054">
                  <a:moveTo>
                    <a:pt x="128016" y="300527"/>
                  </a:moveTo>
                  <a:lnTo>
                    <a:pt x="120396" y="299003"/>
                  </a:lnTo>
                  <a:lnTo>
                    <a:pt x="113538" y="296717"/>
                  </a:lnTo>
                  <a:lnTo>
                    <a:pt x="113538" y="297479"/>
                  </a:lnTo>
                  <a:lnTo>
                    <a:pt x="106680" y="294431"/>
                  </a:lnTo>
                  <a:lnTo>
                    <a:pt x="106680" y="295193"/>
                  </a:lnTo>
                  <a:lnTo>
                    <a:pt x="92964" y="289097"/>
                  </a:lnTo>
                  <a:lnTo>
                    <a:pt x="92964" y="299209"/>
                  </a:lnTo>
                  <a:lnTo>
                    <a:pt x="119092" y="308445"/>
                  </a:lnTo>
                  <a:lnTo>
                    <a:pt x="127254" y="309490"/>
                  </a:lnTo>
                  <a:lnTo>
                    <a:pt x="127254" y="300527"/>
                  </a:lnTo>
                  <a:lnTo>
                    <a:pt x="128016" y="300527"/>
                  </a:lnTo>
                  <a:close/>
                </a:path>
                <a:path w="314959" h="313054">
                  <a:moveTo>
                    <a:pt x="128016" y="11729"/>
                  </a:moveTo>
                  <a:lnTo>
                    <a:pt x="127254" y="11729"/>
                  </a:lnTo>
                  <a:lnTo>
                    <a:pt x="127254" y="11881"/>
                  </a:lnTo>
                  <a:lnTo>
                    <a:pt x="128016" y="11729"/>
                  </a:lnTo>
                  <a:close/>
                </a:path>
                <a:path w="314959" h="313054">
                  <a:moveTo>
                    <a:pt x="165354" y="311728"/>
                  </a:moveTo>
                  <a:lnTo>
                    <a:pt x="165354" y="303575"/>
                  </a:lnTo>
                  <a:lnTo>
                    <a:pt x="149352" y="303575"/>
                  </a:lnTo>
                  <a:lnTo>
                    <a:pt x="134874" y="302051"/>
                  </a:lnTo>
                  <a:lnTo>
                    <a:pt x="127254" y="300527"/>
                  </a:lnTo>
                  <a:lnTo>
                    <a:pt x="127254" y="309490"/>
                  </a:lnTo>
                  <a:lnTo>
                    <a:pt x="152504" y="312724"/>
                  </a:lnTo>
                  <a:lnTo>
                    <a:pt x="165354" y="311728"/>
                  </a:lnTo>
                  <a:close/>
                </a:path>
                <a:path w="314959" h="313054">
                  <a:moveTo>
                    <a:pt x="142494" y="9443"/>
                  </a:moveTo>
                  <a:lnTo>
                    <a:pt x="141732" y="9443"/>
                  </a:lnTo>
                  <a:lnTo>
                    <a:pt x="142494" y="9443"/>
                  </a:lnTo>
                  <a:close/>
                </a:path>
                <a:path w="314959" h="313054">
                  <a:moveTo>
                    <a:pt x="150114" y="8681"/>
                  </a:moveTo>
                  <a:lnTo>
                    <a:pt x="149352" y="8681"/>
                  </a:lnTo>
                  <a:lnTo>
                    <a:pt x="150114" y="8681"/>
                  </a:lnTo>
                  <a:close/>
                </a:path>
                <a:path w="314959" h="313054">
                  <a:moveTo>
                    <a:pt x="150114" y="303575"/>
                  </a:moveTo>
                  <a:lnTo>
                    <a:pt x="149352" y="303499"/>
                  </a:lnTo>
                  <a:lnTo>
                    <a:pt x="150114" y="303575"/>
                  </a:lnTo>
                  <a:close/>
                </a:path>
                <a:path w="314959" h="313054">
                  <a:moveTo>
                    <a:pt x="165354" y="8757"/>
                  </a:moveTo>
                  <a:lnTo>
                    <a:pt x="164592" y="8681"/>
                  </a:lnTo>
                  <a:lnTo>
                    <a:pt x="165354" y="8757"/>
                  </a:lnTo>
                  <a:close/>
                </a:path>
                <a:path w="314959" h="313054">
                  <a:moveTo>
                    <a:pt x="187452" y="309723"/>
                  </a:moveTo>
                  <a:lnTo>
                    <a:pt x="187452" y="300527"/>
                  </a:lnTo>
                  <a:lnTo>
                    <a:pt x="179832" y="302051"/>
                  </a:lnTo>
                  <a:lnTo>
                    <a:pt x="164592" y="303575"/>
                  </a:lnTo>
                  <a:lnTo>
                    <a:pt x="165354" y="303575"/>
                  </a:lnTo>
                  <a:lnTo>
                    <a:pt x="165354" y="311728"/>
                  </a:lnTo>
                  <a:lnTo>
                    <a:pt x="186085" y="310120"/>
                  </a:lnTo>
                  <a:lnTo>
                    <a:pt x="187452" y="309723"/>
                  </a:lnTo>
                  <a:close/>
                </a:path>
                <a:path w="314959" h="313054">
                  <a:moveTo>
                    <a:pt x="187452" y="11881"/>
                  </a:moveTo>
                  <a:lnTo>
                    <a:pt x="187452" y="11729"/>
                  </a:lnTo>
                  <a:lnTo>
                    <a:pt x="186690" y="11729"/>
                  </a:lnTo>
                  <a:lnTo>
                    <a:pt x="187452" y="11881"/>
                  </a:lnTo>
                  <a:close/>
                </a:path>
                <a:path w="314959" h="313054">
                  <a:moveTo>
                    <a:pt x="221742" y="298972"/>
                  </a:moveTo>
                  <a:lnTo>
                    <a:pt x="221742" y="289097"/>
                  </a:lnTo>
                  <a:lnTo>
                    <a:pt x="208026" y="295193"/>
                  </a:lnTo>
                  <a:lnTo>
                    <a:pt x="208026" y="294431"/>
                  </a:lnTo>
                  <a:lnTo>
                    <a:pt x="201168" y="297479"/>
                  </a:lnTo>
                  <a:lnTo>
                    <a:pt x="201168" y="296717"/>
                  </a:lnTo>
                  <a:lnTo>
                    <a:pt x="194310" y="299003"/>
                  </a:lnTo>
                  <a:lnTo>
                    <a:pt x="186690" y="300527"/>
                  </a:lnTo>
                  <a:lnTo>
                    <a:pt x="187452" y="300527"/>
                  </a:lnTo>
                  <a:lnTo>
                    <a:pt x="187452" y="309723"/>
                  </a:lnTo>
                  <a:lnTo>
                    <a:pt x="218469" y="300734"/>
                  </a:lnTo>
                  <a:lnTo>
                    <a:pt x="221742" y="298972"/>
                  </a:lnTo>
                  <a:close/>
                </a:path>
                <a:path w="314959" h="313054">
                  <a:moveTo>
                    <a:pt x="221742" y="23498"/>
                  </a:moveTo>
                  <a:lnTo>
                    <a:pt x="221742" y="23159"/>
                  </a:lnTo>
                  <a:lnTo>
                    <a:pt x="220979" y="23159"/>
                  </a:lnTo>
                  <a:lnTo>
                    <a:pt x="221742" y="23498"/>
                  </a:lnTo>
                  <a:close/>
                </a:path>
                <a:path w="314959" h="313054">
                  <a:moveTo>
                    <a:pt x="262128" y="272583"/>
                  </a:moveTo>
                  <a:lnTo>
                    <a:pt x="262128" y="260141"/>
                  </a:lnTo>
                  <a:lnTo>
                    <a:pt x="261365" y="260903"/>
                  </a:lnTo>
                  <a:lnTo>
                    <a:pt x="251460" y="270047"/>
                  </a:lnTo>
                  <a:lnTo>
                    <a:pt x="240029" y="278429"/>
                  </a:lnTo>
                  <a:lnTo>
                    <a:pt x="227838" y="286049"/>
                  </a:lnTo>
                  <a:lnTo>
                    <a:pt x="220979" y="289097"/>
                  </a:lnTo>
                  <a:lnTo>
                    <a:pt x="221742" y="289097"/>
                  </a:lnTo>
                  <a:lnTo>
                    <a:pt x="221742" y="298972"/>
                  </a:lnTo>
                  <a:lnTo>
                    <a:pt x="248293" y="284673"/>
                  </a:lnTo>
                  <a:lnTo>
                    <a:pt x="262128" y="272583"/>
                  </a:lnTo>
                  <a:close/>
                </a:path>
                <a:path w="314959" h="313054">
                  <a:moveTo>
                    <a:pt x="262128" y="52115"/>
                  </a:moveTo>
                  <a:lnTo>
                    <a:pt x="261365" y="51353"/>
                  </a:lnTo>
                  <a:lnTo>
                    <a:pt x="261732" y="51748"/>
                  </a:lnTo>
                  <a:lnTo>
                    <a:pt x="262128" y="52115"/>
                  </a:lnTo>
                  <a:close/>
                </a:path>
                <a:path w="314959" h="313054">
                  <a:moveTo>
                    <a:pt x="261732" y="51748"/>
                  </a:moveTo>
                  <a:lnTo>
                    <a:pt x="261365" y="51353"/>
                  </a:lnTo>
                  <a:lnTo>
                    <a:pt x="261732" y="51748"/>
                  </a:lnTo>
                  <a:close/>
                </a:path>
                <a:path w="314959" h="313054">
                  <a:moveTo>
                    <a:pt x="261732" y="260508"/>
                  </a:moveTo>
                  <a:lnTo>
                    <a:pt x="261365" y="260849"/>
                  </a:lnTo>
                  <a:lnTo>
                    <a:pt x="261732" y="260508"/>
                  </a:lnTo>
                  <a:close/>
                </a:path>
                <a:path w="314959" h="313054">
                  <a:moveTo>
                    <a:pt x="262128" y="260141"/>
                  </a:moveTo>
                  <a:lnTo>
                    <a:pt x="261732" y="260508"/>
                  </a:lnTo>
                  <a:lnTo>
                    <a:pt x="261365" y="260903"/>
                  </a:lnTo>
                  <a:lnTo>
                    <a:pt x="262128" y="260141"/>
                  </a:lnTo>
                  <a:close/>
                </a:path>
                <a:path w="314959" h="313054">
                  <a:moveTo>
                    <a:pt x="262128" y="52174"/>
                  </a:moveTo>
                  <a:lnTo>
                    <a:pt x="261732" y="51748"/>
                  </a:lnTo>
                  <a:lnTo>
                    <a:pt x="262128" y="52174"/>
                  </a:lnTo>
                  <a:close/>
                </a:path>
                <a:path w="314959" h="313054">
                  <a:moveTo>
                    <a:pt x="296418" y="228837"/>
                  </a:moveTo>
                  <a:lnTo>
                    <a:pt x="296418" y="206801"/>
                  </a:lnTo>
                  <a:lnTo>
                    <a:pt x="290322" y="220517"/>
                  </a:lnTo>
                  <a:lnTo>
                    <a:pt x="290322" y="219755"/>
                  </a:lnTo>
                  <a:lnTo>
                    <a:pt x="287274" y="226613"/>
                  </a:lnTo>
                  <a:lnTo>
                    <a:pt x="279654" y="238805"/>
                  </a:lnTo>
                  <a:lnTo>
                    <a:pt x="271272" y="250235"/>
                  </a:lnTo>
                  <a:lnTo>
                    <a:pt x="261732" y="260508"/>
                  </a:lnTo>
                  <a:lnTo>
                    <a:pt x="262128" y="260141"/>
                  </a:lnTo>
                  <a:lnTo>
                    <a:pt x="262128" y="272583"/>
                  </a:lnTo>
                  <a:lnTo>
                    <a:pt x="274192" y="262039"/>
                  </a:lnTo>
                  <a:lnTo>
                    <a:pt x="294804" y="232938"/>
                  </a:lnTo>
                  <a:lnTo>
                    <a:pt x="296418" y="228837"/>
                  </a:lnTo>
                  <a:close/>
                </a:path>
                <a:path w="314959" h="313054">
                  <a:moveTo>
                    <a:pt x="296418" y="107169"/>
                  </a:moveTo>
                  <a:lnTo>
                    <a:pt x="296418" y="105455"/>
                  </a:lnTo>
                  <a:lnTo>
                    <a:pt x="295656" y="105455"/>
                  </a:lnTo>
                  <a:lnTo>
                    <a:pt x="296418" y="107169"/>
                  </a:lnTo>
                  <a:close/>
                </a:path>
                <a:path w="314959" h="313054">
                  <a:moveTo>
                    <a:pt x="298704" y="223029"/>
                  </a:moveTo>
                  <a:lnTo>
                    <a:pt x="298704" y="199943"/>
                  </a:lnTo>
                  <a:lnTo>
                    <a:pt x="295656" y="206801"/>
                  </a:lnTo>
                  <a:lnTo>
                    <a:pt x="296418" y="206801"/>
                  </a:lnTo>
                  <a:lnTo>
                    <a:pt x="296418" y="228837"/>
                  </a:lnTo>
                  <a:lnTo>
                    <a:pt x="298704" y="223029"/>
                  </a:lnTo>
                  <a:close/>
                </a:path>
                <a:path w="314959" h="313054">
                  <a:moveTo>
                    <a:pt x="298704" y="114599"/>
                  </a:moveTo>
                  <a:lnTo>
                    <a:pt x="298704" y="112313"/>
                  </a:lnTo>
                  <a:lnTo>
                    <a:pt x="297942" y="112313"/>
                  </a:lnTo>
                  <a:lnTo>
                    <a:pt x="298704" y="114599"/>
                  </a:lnTo>
                  <a:close/>
                </a:path>
                <a:path w="314959" h="313054">
                  <a:moveTo>
                    <a:pt x="304800" y="207541"/>
                  </a:moveTo>
                  <a:lnTo>
                    <a:pt x="304800" y="163367"/>
                  </a:lnTo>
                  <a:lnTo>
                    <a:pt x="303276" y="178607"/>
                  </a:lnTo>
                  <a:lnTo>
                    <a:pt x="301752" y="186227"/>
                  </a:lnTo>
                  <a:lnTo>
                    <a:pt x="301752" y="185465"/>
                  </a:lnTo>
                  <a:lnTo>
                    <a:pt x="300228" y="193085"/>
                  </a:lnTo>
                  <a:lnTo>
                    <a:pt x="297942" y="199943"/>
                  </a:lnTo>
                  <a:lnTo>
                    <a:pt x="298704" y="199943"/>
                  </a:lnTo>
                  <a:lnTo>
                    <a:pt x="298704" y="223029"/>
                  </a:lnTo>
                  <a:lnTo>
                    <a:pt x="304800" y="207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75517" y="4235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152399"/>
                  </a:moveTo>
                  <a:lnTo>
                    <a:pt x="297070" y="104363"/>
                  </a:lnTo>
                  <a:lnTo>
                    <a:pt x="275514" y="62544"/>
                  </a:lnTo>
                  <a:lnTo>
                    <a:pt x="242584" y="29504"/>
                  </a:lnTo>
                  <a:lnTo>
                    <a:pt x="200729" y="7802"/>
                  </a:ln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7802" y="200729"/>
                  </a:lnTo>
                  <a:lnTo>
                    <a:pt x="29504" y="242584"/>
                  </a:lnTo>
                  <a:lnTo>
                    <a:pt x="62544" y="275514"/>
                  </a:lnTo>
                  <a:lnTo>
                    <a:pt x="104363" y="297070"/>
                  </a:lnTo>
                  <a:lnTo>
                    <a:pt x="152400" y="304800"/>
                  </a:lnTo>
                  <a:lnTo>
                    <a:pt x="200729" y="297070"/>
                  </a:lnTo>
                  <a:lnTo>
                    <a:pt x="242584" y="275514"/>
                  </a:lnTo>
                  <a:lnTo>
                    <a:pt x="275514" y="242584"/>
                  </a:lnTo>
                  <a:lnTo>
                    <a:pt x="297070" y="200729"/>
                  </a:lnTo>
                  <a:lnTo>
                    <a:pt x="304800" y="1523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424051" y="3654044"/>
            <a:ext cx="1177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Area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=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400" spc="5" dirty="0">
                <a:latin typeface="Symbol"/>
                <a:cs typeface="Symbol"/>
              </a:rPr>
              <a:t></a:t>
            </a:r>
            <a:r>
              <a:rPr sz="1950" spc="7" baseline="-21367" dirty="0"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451239" y="3854196"/>
            <a:ext cx="2414905" cy="781050"/>
            <a:chOff x="2451239" y="3854196"/>
            <a:chExt cx="2414905" cy="781050"/>
          </a:xfrm>
        </p:grpSpPr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9817" y="4006596"/>
              <a:ext cx="76200" cy="2286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1239" y="3854196"/>
              <a:ext cx="990600" cy="781049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825373" y="3773678"/>
            <a:ext cx="279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Arial"/>
                <a:cs typeface="Arial"/>
              </a:rPr>
              <a:t>-</a:t>
            </a:r>
            <a:endParaRPr sz="6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38171" y="3849878"/>
            <a:ext cx="47053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Arial"/>
                <a:cs typeface="Arial"/>
              </a:rPr>
              <a:t>=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74839" y="4634484"/>
            <a:ext cx="9144000" cy="858519"/>
            <a:chOff x="774839" y="4634484"/>
            <a:chExt cx="9144000" cy="858519"/>
          </a:xfrm>
        </p:grpSpPr>
        <p:sp>
          <p:nvSpPr>
            <p:cNvPr id="54" name="object 54"/>
            <p:cNvSpPr/>
            <p:nvPr/>
          </p:nvSpPr>
          <p:spPr>
            <a:xfrm>
              <a:off x="774839" y="463448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4000" y="85801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4000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7323" y="4635246"/>
              <a:ext cx="675617" cy="133349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7092575" y="3884875"/>
            <a:ext cx="2458085" cy="145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30480" indent="516890">
              <a:lnSpc>
                <a:spcPts val="5920"/>
              </a:lnSpc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7" baseline="-20833" dirty="0">
                <a:latin typeface="Arial"/>
                <a:cs typeface="Arial"/>
              </a:rPr>
              <a:t>out</a:t>
            </a:r>
            <a:r>
              <a:rPr sz="2400" spc="262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7" baseline="-1562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(A-</a:t>
            </a:r>
            <a:r>
              <a:rPr sz="2800" spc="-5" dirty="0">
                <a:latin typeface="Symbol"/>
                <a:cs typeface="Symbol"/>
              </a:rPr>
              <a:t></a:t>
            </a:r>
            <a:r>
              <a:rPr sz="2400" spc="-7" baseline="-20833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)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area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Symbol"/>
                <a:cs typeface="Symbol"/>
              </a:rPr>
              <a:t></a:t>
            </a:r>
            <a:r>
              <a:rPr sz="2400" spc="-7" baseline="-20833" dirty="0">
                <a:latin typeface="Arial"/>
                <a:cs typeface="Arial"/>
              </a:rPr>
              <a:t>a</a:t>
            </a:r>
            <a:endParaRPr sz="2400" baseline="-20833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542507" y="4635246"/>
            <a:ext cx="4808855" cy="401955"/>
            <a:chOff x="2542507" y="4635246"/>
            <a:chExt cx="4808855" cy="401955"/>
          </a:xfrm>
        </p:grpSpPr>
        <p:sp>
          <p:nvSpPr>
            <p:cNvPr id="58" name="object 58"/>
            <p:cNvSpPr/>
            <p:nvPr/>
          </p:nvSpPr>
          <p:spPr>
            <a:xfrm>
              <a:off x="7039241" y="4799076"/>
              <a:ext cx="311785" cy="238125"/>
            </a:xfrm>
            <a:custGeom>
              <a:avLst/>
              <a:gdLst/>
              <a:ahLst/>
              <a:cxnLst/>
              <a:rect l="l" t="t" r="r" b="b"/>
              <a:pathLst>
                <a:path w="311784" h="238125">
                  <a:moveTo>
                    <a:pt x="83819" y="15239"/>
                  </a:moveTo>
                  <a:lnTo>
                    <a:pt x="0" y="0"/>
                  </a:lnTo>
                  <a:lnTo>
                    <a:pt x="38099" y="76199"/>
                  </a:lnTo>
                  <a:lnTo>
                    <a:pt x="44195" y="68071"/>
                  </a:lnTo>
                  <a:lnTo>
                    <a:pt x="44195" y="47243"/>
                  </a:lnTo>
                  <a:lnTo>
                    <a:pt x="57911" y="28955"/>
                  </a:lnTo>
                  <a:lnTo>
                    <a:pt x="67905" y="36458"/>
                  </a:lnTo>
                  <a:lnTo>
                    <a:pt x="83819" y="15239"/>
                  </a:lnTo>
                  <a:close/>
                </a:path>
                <a:path w="311784" h="238125">
                  <a:moveTo>
                    <a:pt x="67905" y="36458"/>
                  </a:moveTo>
                  <a:lnTo>
                    <a:pt x="57911" y="28955"/>
                  </a:lnTo>
                  <a:lnTo>
                    <a:pt x="44195" y="47243"/>
                  </a:lnTo>
                  <a:lnTo>
                    <a:pt x="54200" y="54732"/>
                  </a:lnTo>
                  <a:lnTo>
                    <a:pt x="67905" y="36458"/>
                  </a:lnTo>
                  <a:close/>
                </a:path>
                <a:path w="311784" h="238125">
                  <a:moveTo>
                    <a:pt x="54200" y="54732"/>
                  </a:moveTo>
                  <a:lnTo>
                    <a:pt x="44195" y="47243"/>
                  </a:lnTo>
                  <a:lnTo>
                    <a:pt x="44195" y="68071"/>
                  </a:lnTo>
                  <a:lnTo>
                    <a:pt x="54200" y="54732"/>
                  </a:lnTo>
                  <a:close/>
                </a:path>
                <a:path w="311784" h="238125">
                  <a:moveTo>
                    <a:pt x="311657" y="219455"/>
                  </a:moveTo>
                  <a:lnTo>
                    <a:pt x="67905" y="36458"/>
                  </a:lnTo>
                  <a:lnTo>
                    <a:pt x="54200" y="54732"/>
                  </a:lnTo>
                  <a:lnTo>
                    <a:pt x="298703" y="237743"/>
                  </a:lnTo>
                  <a:lnTo>
                    <a:pt x="311657" y="219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2507" y="4635246"/>
              <a:ext cx="808064" cy="209550"/>
            </a:xfrm>
            <a:prstGeom prst="rect">
              <a:avLst/>
            </a:prstGeom>
          </p:spPr>
        </p:pic>
      </p:grpSp>
      <p:sp>
        <p:nvSpPr>
          <p:cNvPr id="60" name="object 60"/>
          <p:cNvSpPr/>
          <p:nvPr/>
        </p:nvSpPr>
        <p:spPr>
          <a:xfrm>
            <a:off x="5215775" y="5974841"/>
            <a:ext cx="695960" cy="0"/>
          </a:xfrm>
          <a:custGeom>
            <a:avLst/>
            <a:gdLst/>
            <a:ahLst/>
            <a:cxnLst/>
            <a:rect l="l" t="t" r="r" b="b"/>
            <a:pathLst>
              <a:path w="695960">
                <a:moveTo>
                  <a:pt x="0" y="0"/>
                </a:moveTo>
                <a:lnTo>
                  <a:pt x="695706" y="0"/>
                </a:lnTo>
              </a:path>
            </a:pathLst>
          </a:custGeom>
          <a:ln w="227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543939" y="5930357"/>
            <a:ext cx="15875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i="1" spc="-5" dirty="0">
                <a:latin typeface="Times New Roman"/>
                <a:cs typeface="Times New Roman"/>
              </a:rPr>
              <a:t>a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82901" y="5976485"/>
            <a:ext cx="17907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" dirty="0">
                <a:latin typeface="Times New Roman"/>
                <a:cs typeface="Times New Roman"/>
              </a:rPr>
              <a:t>I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11147" y="5441561"/>
            <a:ext cx="106362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5400" spc="15" baseline="-21604" dirty="0">
                <a:latin typeface="Symbol"/>
                <a:cs typeface="Symbol"/>
              </a:rPr>
              <a:t></a:t>
            </a:r>
            <a:r>
              <a:rPr sz="5400" spc="390" baseline="-21604" dirty="0">
                <a:latin typeface="Times New Roman"/>
                <a:cs typeface="Times New Roman"/>
              </a:rPr>
              <a:t> </a:t>
            </a:r>
            <a:r>
              <a:rPr sz="5400" i="1" spc="-217" baseline="14660" dirty="0">
                <a:latin typeface="Times New Roman"/>
                <a:cs typeface="Times New Roman"/>
              </a:rPr>
              <a:t>P</a:t>
            </a:r>
            <a:r>
              <a:rPr sz="2100" i="1" spc="-145" dirty="0">
                <a:latin typeface="Times New Roman"/>
                <a:cs typeface="Times New Roman"/>
              </a:rPr>
              <a:t>abs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15517" y="5591444"/>
            <a:ext cx="302895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i="1" spc="-110" dirty="0">
                <a:latin typeface="Symbol"/>
                <a:cs typeface="Symbol"/>
              </a:rPr>
              <a:t>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558923" y="6289259"/>
            <a:ext cx="15875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i="1" spc="-5" dirty="0">
                <a:latin typeface="Times New Roman"/>
                <a:cs typeface="Times New Roman"/>
              </a:rPr>
              <a:t>o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167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4000" y="858012"/>
                </a:moveTo>
                <a:lnTo>
                  <a:pt x="9144000" y="0"/>
                </a:lnTo>
                <a:lnTo>
                  <a:pt x="0" y="0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9905" y="1647891"/>
            <a:ext cx="8621395" cy="353814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50190" indent="-17462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508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Assumptions</a:t>
            </a:r>
            <a:endParaRPr sz="2200" dirty="0">
              <a:latin typeface="Arial"/>
              <a:cs typeface="Arial"/>
            </a:endParaRPr>
          </a:p>
          <a:p>
            <a:pPr marL="715645" marR="68580" lvl="1" indent="-285750">
              <a:lnSpc>
                <a:spcPts val="2160"/>
              </a:lnSpc>
              <a:spcBef>
                <a:spcPts val="515"/>
              </a:spcBef>
              <a:buChar char="•"/>
              <a:tabLst>
                <a:tab pos="715645" algn="l"/>
                <a:tab pos="716280" algn="l"/>
                <a:tab pos="2886075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Cross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section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independent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relative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orientation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impinging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light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absorber	uniform distribution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00" b="1" spc="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950" b="1" spc="37" baseline="-21367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950" b="1" spc="44" baseline="-213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(molecules/cm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identical </a:t>
            </a:r>
            <a:r>
              <a:rPr sz="2000" b="1" spc="-5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absorbing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particles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50190" indent="-174625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2508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Coefficient,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ma</a:t>
            </a:r>
            <a:r>
              <a:rPr sz="2200" b="1" spc="-2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[1/m]</a:t>
            </a:r>
            <a:endParaRPr sz="2200" dirty="0">
              <a:latin typeface="Arial"/>
              <a:cs typeface="Arial"/>
            </a:endParaRPr>
          </a:p>
          <a:p>
            <a:pPr marL="984885">
              <a:lnSpc>
                <a:spcPct val="100000"/>
              </a:lnSpc>
              <a:spcBef>
                <a:spcPts val="1275"/>
              </a:spcBef>
              <a:tabLst>
                <a:tab pos="1217295" algn="l"/>
              </a:tabLst>
            </a:pPr>
            <a:r>
              <a:rPr lang="en-US" sz="2475" i="1" baseline="-25252" dirty="0">
                <a:latin typeface="Times New Roman"/>
                <a:cs typeface="Times New Roman"/>
              </a:rPr>
              <a:t>M</a:t>
            </a:r>
            <a:r>
              <a:rPr sz="2475" i="1" baseline="-25252" dirty="0">
                <a:latin typeface="Times New Roman"/>
                <a:cs typeface="Times New Roman"/>
              </a:rPr>
              <a:t>a	</a:t>
            </a:r>
            <a:r>
              <a:rPr sz="2850" spc="5" dirty="0">
                <a:latin typeface="Symbol"/>
                <a:cs typeface="Symbol"/>
              </a:rPr>
              <a:t></a:t>
            </a:r>
            <a:r>
              <a:rPr sz="2850" spc="85" dirty="0">
                <a:latin typeface="Times New Roman"/>
                <a:cs typeface="Times New Roman"/>
              </a:rPr>
              <a:t> </a:t>
            </a:r>
            <a:r>
              <a:rPr sz="2850" i="1" spc="160" dirty="0">
                <a:latin typeface="Times New Roman"/>
                <a:cs typeface="Times New Roman"/>
              </a:rPr>
              <a:t>N</a:t>
            </a:r>
            <a:r>
              <a:rPr sz="2475" i="1" baseline="-25252" dirty="0">
                <a:latin typeface="Times New Roman"/>
                <a:cs typeface="Times New Roman"/>
              </a:rPr>
              <a:t>a </a:t>
            </a:r>
            <a:r>
              <a:rPr sz="2475" i="1" spc="-209" baseline="-25252" dirty="0">
                <a:latin typeface="Times New Roman"/>
                <a:cs typeface="Times New Roman"/>
              </a:rPr>
              <a:t> </a:t>
            </a:r>
            <a:r>
              <a:rPr sz="2850" spc="125" dirty="0">
                <a:latin typeface="Symbol"/>
                <a:cs typeface="Symbol"/>
              </a:rPr>
              <a:t></a:t>
            </a:r>
            <a:r>
              <a:rPr sz="3000" i="1" spc="-80" dirty="0">
                <a:latin typeface="Symbol"/>
                <a:cs typeface="Symbol"/>
              </a:rPr>
              <a:t></a:t>
            </a:r>
            <a:r>
              <a:rPr sz="3000" spc="-430" dirty="0">
                <a:latin typeface="Times New Roman"/>
                <a:cs typeface="Times New Roman"/>
              </a:rPr>
              <a:t> </a:t>
            </a:r>
            <a:r>
              <a:rPr sz="2475" i="1" baseline="-25252" dirty="0">
                <a:latin typeface="Times New Roman"/>
                <a:cs typeface="Times New Roman"/>
              </a:rPr>
              <a:t>a</a:t>
            </a:r>
            <a:endParaRPr sz="2475" baseline="-25252" dirty="0">
              <a:latin typeface="Times New Roman"/>
              <a:cs typeface="Times New Roman"/>
            </a:endParaRPr>
          </a:p>
          <a:p>
            <a:pPr marL="715645" indent="-285750">
              <a:lnSpc>
                <a:spcPct val="100000"/>
              </a:lnSpc>
              <a:spcBef>
                <a:spcPts val="2760"/>
              </a:spcBef>
              <a:buChar char="•"/>
              <a:tabLst>
                <a:tab pos="715645" algn="l"/>
                <a:tab pos="716280" algn="l"/>
              </a:tabLst>
            </a:pP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Absorption cross-sectional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area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per unit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volume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medium</a:t>
            </a:r>
            <a:endParaRPr sz="2000" dirty="0">
              <a:latin typeface="Arial"/>
              <a:cs typeface="Arial"/>
            </a:endParaRPr>
          </a:p>
          <a:p>
            <a:pPr marL="250190" indent="-17462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508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Absorption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mean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free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path,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la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[m]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4839" y="5491734"/>
            <a:ext cx="9144000" cy="858519"/>
            <a:chOff x="774839" y="5491734"/>
            <a:chExt cx="9144000" cy="858519"/>
          </a:xfrm>
        </p:grpSpPr>
        <p:sp>
          <p:nvSpPr>
            <p:cNvPr id="7" name="object 7"/>
            <p:cNvSpPr/>
            <p:nvPr/>
          </p:nvSpPr>
          <p:spPr>
            <a:xfrm>
              <a:off x="774839" y="54917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9601" y="5601462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4">
                  <a:moveTo>
                    <a:pt x="0" y="0"/>
                  </a:moveTo>
                  <a:lnTo>
                    <a:pt x="386334" y="0"/>
                  </a:lnTo>
                </a:path>
              </a:pathLst>
            </a:custGeom>
            <a:ln w="168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97691" y="5565193"/>
            <a:ext cx="12446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i="1" dirty="0"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0063" y="5831890"/>
            <a:ext cx="12446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i="1" dirty="0"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3565" y="5580113"/>
            <a:ext cx="222250" cy="458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i="1" spc="-95" dirty="0">
                <a:latin typeface="Symbol"/>
                <a:cs typeface="Symbol"/>
              </a:rPr>
              <a:t>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7803" y="5332822"/>
            <a:ext cx="938530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349885" algn="l"/>
                <a:tab pos="728980" algn="l"/>
              </a:tabLst>
            </a:pPr>
            <a:r>
              <a:rPr sz="2650" i="1" spc="10" dirty="0">
                <a:latin typeface="Times New Roman"/>
                <a:cs typeface="Times New Roman"/>
              </a:rPr>
              <a:t>l	</a:t>
            </a:r>
            <a:r>
              <a:rPr sz="2650" spc="20" dirty="0">
                <a:latin typeface="Symbol"/>
                <a:cs typeface="Symbol"/>
              </a:rPr>
              <a:t></a:t>
            </a:r>
            <a:r>
              <a:rPr sz="2650" spc="20" dirty="0">
                <a:latin typeface="Times New Roman"/>
                <a:cs typeface="Times New Roman"/>
              </a:rPr>
              <a:t>	</a:t>
            </a:r>
            <a:r>
              <a:rPr sz="3975" spc="22" baseline="35639" dirty="0">
                <a:latin typeface="Times New Roman"/>
                <a:cs typeface="Times New Roman"/>
              </a:rPr>
              <a:t>1</a:t>
            </a:r>
            <a:endParaRPr sz="3975" baseline="356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87735" y="6084061"/>
            <a:ext cx="7386320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97815" marR="5080" indent="-285750">
              <a:lnSpc>
                <a:spcPts val="2160"/>
              </a:lnSpc>
              <a:spcBef>
                <a:spcPts val="370"/>
              </a:spcBef>
              <a:buChar char="•"/>
              <a:tabLst>
                <a:tab pos="297815" algn="l"/>
                <a:tab pos="298450" algn="l"/>
              </a:tabLst>
            </a:pP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Represents</a:t>
            </a:r>
            <a:r>
              <a:rPr sz="2000" spc="1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the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average</a:t>
            </a:r>
            <a:r>
              <a:rPr sz="2000" spc="1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distance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photon</a:t>
            </a:r>
            <a:r>
              <a:rPr sz="2000" spc="2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828"/>
                </a:solidFill>
                <a:latin typeface="Arial"/>
                <a:cs typeface="Arial"/>
              </a:rPr>
              <a:t>travels</a:t>
            </a:r>
            <a:r>
              <a:rPr sz="2000" spc="5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before</a:t>
            </a:r>
            <a:r>
              <a:rPr sz="200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being </a:t>
            </a:r>
            <a:r>
              <a:rPr sz="2000" spc="-540" dirty="0">
                <a:solidFill>
                  <a:srgbClr val="00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28"/>
                </a:solidFill>
                <a:latin typeface="Arial"/>
                <a:cs typeface="Arial"/>
              </a:rPr>
              <a:t>absorbed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608330"/>
            <a:ext cx="219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Absorption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74839" y="1459991"/>
            <a:ext cx="8892540" cy="29209"/>
          </a:xfrm>
          <a:custGeom>
            <a:avLst/>
            <a:gdLst/>
            <a:ahLst/>
            <a:cxnLst/>
            <a:rect l="l" t="t" r="r" b="b"/>
            <a:pathLst>
              <a:path w="8892540" h="29209">
                <a:moveTo>
                  <a:pt x="8892540" y="28194"/>
                </a:moveTo>
                <a:lnTo>
                  <a:pt x="8892540" y="0"/>
                </a:lnTo>
                <a:lnTo>
                  <a:pt x="0" y="762"/>
                </a:lnTo>
                <a:lnTo>
                  <a:pt x="0" y="28956"/>
                </a:lnTo>
                <a:lnTo>
                  <a:pt x="8892540" y="28194"/>
                </a:lnTo>
                <a:close/>
              </a:path>
            </a:pathLst>
          </a:custGeom>
          <a:solidFill>
            <a:srgbClr val="744A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3405" y="1715516"/>
            <a:ext cx="69640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Transmission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and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Absorbance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(macroscopic</a:t>
            </a:r>
            <a:r>
              <a:rPr sz="2200" b="1" spc="5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view)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9439" y="2177795"/>
            <a:ext cx="3809999" cy="18150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33405" y="3727196"/>
            <a:ext cx="20180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Transmission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1437" y="4384489"/>
            <a:ext cx="815340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669290" algn="l"/>
              </a:tabLst>
            </a:pPr>
            <a:r>
              <a:rPr sz="2500" i="1" spc="15" dirty="0">
                <a:latin typeface="Times New Roman"/>
                <a:cs typeface="Times New Roman"/>
              </a:rPr>
              <a:t>T</a:t>
            </a:r>
            <a:r>
              <a:rPr sz="2500" i="1" spc="260" dirty="0">
                <a:latin typeface="Times New Roman"/>
                <a:cs typeface="Times New Roman"/>
              </a:rPr>
              <a:t> </a:t>
            </a:r>
            <a:r>
              <a:rPr sz="2500" spc="15" dirty="0">
                <a:latin typeface="Symbol"/>
                <a:cs typeface="Symbol"/>
              </a:rPr>
              <a:t></a:t>
            </a:r>
            <a:r>
              <a:rPr sz="2500" spc="15" dirty="0">
                <a:latin typeface="Times New Roman"/>
                <a:cs typeface="Times New Roman"/>
              </a:rPr>
              <a:t>	</a:t>
            </a:r>
            <a:r>
              <a:rPr sz="3750" i="1" spc="7" baseline="35555" dirty="0">
                <a:latin typeface="Times New Roman"/>
                <a:cs typeface="Times New Roman"/>
              </a:rPr>
              <a:t>I</a:t>
            </a:r>
            <a:endParaRPr sz="3750" baseline="3555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4000" y="858012"/>
                </a:moveTo>
                <a:lnTo>
                  <a:pt x="9144000" y="0"/>
                </a:lnTo>
                <a:lnTo>
                  <a:pt x="0" y="0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3405" y="5056219"/>
            <a:ext cx="606603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indent="-1746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325" algn="l"/>
              </a:tabLst>
            </a:pPr>
            <a:r>
              <a:rPr sz="2200" b="1" spc="-5" dirty="0">
                <a:solidFill>
                  <a:srgbClr val="744A12"/>
                </a:solidFill>
                <a:latin typeface="Arial"/>
                <a:cs typeface="Arial"/>
              </a:rPr>
              <a:t>Absorbance (attenuation,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or</a:t>
            </a:r>
            <a:r>
              <a:rPr sz="2200" b="1" spc="-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optical</a:t>
            </a:r>
            <a:r>
              <a:rPr sz="2200" b="1" spc="10" dirty="0">
                <a:solidFill>
                  <a:srgbClr val="744A1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744A12"/>
                </a:solidFill>
                <a:latin typeface="Arial"/>
                <a:cs typeface="Arial"/>
              </a:rPr>
              <a:t>density)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6659" y="4638294"/>
            <a:ext cx="29527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4894" y="0"/>
                </a:lnTo>
              </a:path>
            </a:pathLst>
          </a:custGeom>
          <a:ln w="15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98271" y="4635187"/>
            <a:ext cx="292735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0" i="1" spc="70" dirty="0">
                <a:latin typeface="Times New Roman"/>
                <a:cs typeface="Times New Roman"/>
              </a:rPr>
              <a:t>I</a:t>
            </a:r>
            <a:r>
              <a:rPr sz="2175" i="1" spc="104" baseline="-24904" dirty="0">
                <a:latin typeface="Times New Roman"/>
                <a:cs typeface="Times New Roman"/>
              </a:rPr>
              <a:t>o</a:t>
            </a:r>
            <a:endParaRPr sz="2175" baseline="-24904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4839" y="5491734"/>
            <a:ext cx="9144000" cy="858519"/>
            <a:chOff x="774839" y="5491734"/>
            <a:chExt cx="9144000" cy="858519"/>
          </a:xfrm>
        </p:grpSpPr>
        <p:sp>
          <p:nvSpPr>
            <p:cNvPr id="13" name="object 13"/>
            <p:cNvSpPr/>
            <p:nvPr/>
          </p:nvSpPr>
          <p:spPr>
            <a:xfrm>
              <a:off x="774839" y="5491734"/>
              <a:ext cx="9144000" cy="858519"/>
            </a:xfrm>
            <a:custGeom>
              <a:avLst/>
              <a:gdLst/>
              <a:ahLst/>
              <a:cxnLst/>
              <a:rect l="l" t="t" r="r" b="b"/>
              <a:pathLst>
                <a:path w="9144000" h="858520">
                  <a:moveTo>
                    <a:pt x="9143999" y="85801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858012"/>
                  </a:lnTo>
                  <a:lnTo>
                    <a:pt x="9143999" y="858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26493" y="6154674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150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19327" y="5913468"/>
            <a:ext cx="2887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A</a:t>
            </a:r>
            <a:r>
              <a:rPr sz="2400" i="1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Symbol"/>
                <a:cs typeface="Symbol"/>
              </a:rPr>
              <a:t></a:t>
            </a:r>
            <a:r>
              <a:rPr sz="2400" spc="-2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og</a:t>
            </a:r>
            <a:r>
              <a:rPr sz="2400" spc="-90" dirty="0">
                <a:latin typeface="Times New Roman"/>
                <a:cs typeface="Times New Roman"/>
              </a:rPr>
              <a:t>(</a:t>
            </a:r>
            <a:r>
              <a:rPr sz="2400" i="1" spc="-5" dirty="0">
                <a:latin typeface="Times New Roman"/>
                <a:cs typeface="Times New Roman"/>
              </a:rPr>
              <a:t>T</a:t>
            </a:r>
            <a:r>
              <a:rPr sz="2400" i="1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og</a:t>
            </a:r>
            <a:r>
              <a:rPr sz="2400" spc="-305" dirty="0">
                <a:latin typeface="Times New Roman"/>
                <a:cs typeface="Times New Roman"/>
              </a:rPr>
              <a:t> </a:t>
            </a:r>
            <a:r>
              <a:rPr sz="3600" baseline="31250" dirty="0">
                <a:latin typeface="Symbol"/>
                <a:cs typeface="Symbol"/>
              </a:rPr>
              <a:t></a:t>
            </a:r>
            <a:r>
              <a:rPr sz="3600" spc="-15" baseline="31250" dirty="0">
                <a:latin typeface="Times New Roman"/>
                <a:cs typeface="Times New Roman"/>
              </a:rPr>
              <a:t> </a:t>
            </a:r>
            <a:r>
              <a:rPr sz="3600" i="1" spc="172" baseline="35879" dirty="0">
                <a:latin typeface="Times New Roman"/>
                <a:cs typeface="Times New Roman"/>
              </a:rPr>
              <a:t>I</a:t>
            </a:r>
            <a:r>
              <a:rPr sz="2025" i="1" spc="22" baseline="37037" dirty="0">
                <a:latin typeface="Times New Roman"/>
                <a:cs typeface="Times New Roman"/>
              </a:rPr>
              <a:t>o</a:t>
            </a:r>
            <a:r>
              <a:rPr sz="2025" i="1" baseline="37037" dirty="0">
                <a:latin typeface="Times New Roman"/>
                <a:cs typeface="Times New Roman"/>
              </a:rPr>
              <a:t> </a:t>
            </a:r>
            <a:r>
              <a:rPr sz="2025" i="1" spc="67" baseline="37037" dirty="0">
                <a:latin typeface="Times New Roman"/>
                <a:cs typeface="Times New Roman"/>
              </a:rPr>
              <a:t> </a:t>
            </a:r>
            <a:r>
              <a:rPr sz="3600" baseline="31250" dirty="0">
                <a:latin typeface="Symbol"/>
                <a:cs typeface="Symbol"/>
              </a:rPr>
              <a:t></a:t>
            </a:r>
            <a:endParaRPr sz="3600" baseline="31250">
              <a:latin typeface="Symbol"/>
              <a:cs typeface="Symbo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9143999" y="858012"/>
                </a:moveTo>
                <a:lnTo>
                  <a:pt x="9143999" y="0"/>
                </a:lnTo>
                <a:lnTo>
                  <a:pt x="0" y="0"/>
                </a:lnTo>
                <a:lnTo>
                  <a:pt x="0" y="858012"/>
                </a:lnTo>
                <a:lnTo>
                  <a:pt x="9143999" y="858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25319" y="5998062"/>
            <a:ext cx="681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2400" dirty="0">
                <a:latin typeface="Symbol"/>
                <a:cs typeface="Symbol"/>
              </a:rPr>
              <a:t>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3600" i="1" baseline="-27777" dirty="0">
                <a:latin typeface="Times New Roman"/>
                <a:cs typeface="Times New Roman"/>
              </a:rPr>
              <a:t>I	</a:t>
            </a:r>
            <a:r>
              <a:rPr sz="2400" dirty="0">
                <a:latin typeface="Symbol"/>
                <a:cs typeface="Symbol"/>
              </a:rPr>
              <a:t>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5450719" y="6189310"/>
            <a:ext cx="631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015" algn="l"/>
              </a:tabLst>
            </a:pPr>
            <a:r>
              <a:rPr sz="2400" dirty="0">
                <a:latin typeface="Symbol"/>
                <a:cs typeface="Symbol"/>
              </a:rPr>
              <a:t>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Symbol"/>
                <a:cs typeface="Symbol"/>
              </a:rPr>
              <a:t></a:t>
            </a:r>
            <a:endParaRPr sz="24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1904</Words>
  <Application>Microsoft Office PowerPoint</Application>
  <PresentationFormat>مخصص</PresentationFormat>
  <Paragraphs>443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Office Theme</vt:lpstr>
      <vt:lpstr>عرض تقديمي في PowerPoint</vt:lpstr>
      <vt:lpstr>Introduction</vt:lpstr>
      <vt:lpstr>Absorption</vt:lpstr>
      <vt:lpstr>Absorption</vt:lpstr>
      <vt:lpstr>Absorption</vt:lpstr>
      <vt:lpstr>Absorption</vt:lpstr>
      <vt:lpstr>عرض تقديمي في PowerPoint</vt:lpstr>
      <vt:lpstr>Absorption</vt:lpstr>
      <vt:lpstr>Absorption</vt:lpstr>
      <vt:lpstr>Absorption</vt:lpstr>
      <vt:lpstr>Absorption</vt:lpstr>
      <vt:lpstr>Absorption</vt:lpstr>
      <vt:lpstr>Absorption</vt:lpstr>
      <vt:lpstr>Absorption</vt:lpstr>
      <vt:lpstr>Absorption</vt:lpstr>
      <vt:lpstr>Absorption</vt:lpstr>
      <vt:lpstr>Scattering</vt:lpstr>
      <vt:lpstr>Scattering</vt:lpstr>
      <vt:lpstr>Scattering</vt:lpstr>
      <vt:lpstr>Scattering</vt:lpstr>
      <vt:lpstr>Scattering</vt:lpstr>
      <vt:lpstr>Scattering</vt:lpstr>
      <vt:lpstr>Scattering</vt:lpstr>
      <vt:lpstr>Scattering</vt:lpstr>
      <vt:lpstr>Scattering</vt:lpstr>
      <vt:lpstr>Scattering</vt:lpstr>
      <vt:lpstr>Scattering</vt:lpstr>
      <vt:lpstr>Scattering</vt:lpstr>
      <vt:lpstr>Scattering</vt:lpstr>
      <vt:lpstr>Scattering</vt:lpstr>
      <vt:lpstr>Light Transport in Tissue</vt:lpstr>
      <vt:lpstr>Light Transport in Tissue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- 05. Tissue Optics.pptx</dc:title>
  <dc:creator>Constantinos Pitris</dc:creator>
  <cp:lastModifiedBy>مستخدم ضيف</cp:lastModifiedBy>
  <cp:revision>15</cp:revision>
  <dcterms:created xsi:type="dcterms:W3CDTF">2021-05-04T05:32:04Z</dcterms:created>
  <dcterms:modified xsi:type="dcterms:W3CDTF">2023-09-15T14:02:47Z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2012-02-07T00:00:00Z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2021-05-04T00:00:00Z</vt:filetime>
  </property>
</Properties>
</file>