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825" y="427736"/>
            <a:ext cx="680085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2967" y="273213"/>
            <a:ext cx="7023032" cy="101469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2967" y="273213"/>
            <a:ext cx="7023032" cy="101469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2019-11-27T04:51:07Z</dcterms:created>
  <dcterms:modified xsi:type="dcterms:W3CDTF">2019-11-27T04:51:07Z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2017-09-22T00:00:00Z</vt:filetime>
  </property>
  <property fmtid="{D5CDD505-2E9C-101B-9397-08002B2CF9AE}" pid="3" name="Creator">
    <vt:lpwstr>PDF24 Creator</vt:lpwstr>
  </property>
  <property fmtid="{D5CDD505-2E9C-101B-9397-08002B2CF9AE}" pid="4" name="LastSaved">
    <vt:filetime>2019-11-27T00:00:00Z</vt:filetime>
  </property>
</Properties>
</file>